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theme+xml" PartName="/ppt/theme/theme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package.core-properties+xml" PartName="/docProps/core.xml"/>
  <Override ContentType="application/vnd.openxmlformats-officedocument.extended-properties+xml" PartName="/docProps/app.xml"/>
  <Default ContentType="image/jpeg" Extension="jpeg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embeddedFontLst>
    <p:embeddedFont>
      <p:font typeface="Average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B Garamond" panose="020B0604020202020204" charset="0"/>
      <p:regular r:id="rId21"/>
      <p:bold r:id="rId22"/>
      <p:italic r:id="rId23"/>
      <p:boldItalic r:id="rId24"/>
    </p:embeddedFont>
    <p:embeddedFont>
      <p:font typeface="EB Garamond Regular" panose="020B0604020202020204" charset="0"/>
      <p:regular r:id="rId25"/>
      <p:bold r:id="rId26"/>
      <p:italic r:id="rId27"/>
      <p:boldItalic r:id="rId28"/>
    </p:embeddedFon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3610_Esha Chaugul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7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20" Type="http://schemas.openxmlformats.org/officeDocument/2006/relationships/font" Target="fonts/font5.fntdata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4-02T10:23:51.834" idx="1">
    <p:pos x="1226" y="-47"/>
    <p:text>These four layers have been explained with three sets of frameworks on this slide. First two behind the one which is visible.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ccdec28ba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ccdec28ba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ce39851ba5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ce39851ba5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c325b763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c325b763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cfd91564b_2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ccfd91564b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cfd91564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cfd91564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e1da7950e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e1da7950e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e1da7950e_1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e1da7950e_1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e1da7950e_1_1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e1da7950e_1_1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ce1da7950e_1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ce1da7950e_1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ce39851ba5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ce39851ba5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ce39851ba5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ce39851ba5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<Relationships xmlns="http://schemas.openxmlformats.org/package/2006/relationships"><Relationship Id="rId3" Target="../media/image2.jpeg" Type="http://schemas.openxmlformats.org/officeDocument/2006/relationships/image"/><Relationship Id="rId2" Target="../media/image1.jpeg" Type="http://schemas.openxmlformats.org/officeDocument/2006/relationships/image"/><Relationship Id="rId1" Target="../slideMasters/slideMaster3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 ?><Relationships xmlns="http://schemas.openxmlformats.org/package/2006/relationships"><Relationship Id="rId2" Target="../media/image3.jpeg" Type="http://schemas.openxmlformats.org/officeDocument/2006/relationships/image"/><Relationship Id="rId1" Target="../slideMasters/slideMaster3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6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31" name="Google Shape;131;p26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6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9" name="Google Shape;139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65" name="Google Shape;165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91" name="Google Shape;191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3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05" name="Google Shape;205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30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3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7" name="Google Shape;217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31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3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8" name="Google Shape;228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3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40" name="Google Shape;240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3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50" name="Google Shape;250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3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261" name="Google Shape;261;p3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3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87" name="Google Shape;287;p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37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95" name="Google Shape;295;p37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05" name="Google Shape;305;p3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38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0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5" name="Google Shape;335;p40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4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42" name="Google Shape;342;p4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3" Target="../media/image4.jpe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0.xml.rels><?xml version="1.0" encoding="UTF-8" standalone="yes" ?><Relationships xmlns="http://schemas.openxmlformats.org/package/2006/relationships"><Relationship Id="rId3" Target="../media/image35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3.xml" Type="http://schemas.openxmlformats.org/officeDocument/2006/relationships/slideLayout"/><Relationship Id="rId5" Target="https://www.hindawi.com/journals/mpe/2020/8269082/" TargetMode="External" Type="http://schemas.openxmlformats.org/officeDocument/2006/relationships/hyperlink"/><Relationship Id="rId4" Target="../media/image36.jpeg" Type="http://schemas.openxmlformats.org/officeDocument/2006/relationships/image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risB0Bizl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Q2DdmEBXTp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333532727_A_Knowledge_Graph_Based_Integration_Approach_for_Industry_40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 ?><Relationships xmlns="http://schemas.openxmlformats.org/package/2006/relationships"><Relationship Id="rId3" Target="../media/image9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26.xml" Type="http://schemas.openxmlformats.org/officeDocument/2006/relationships/slideLayout"/><Relationship Id="rId6" Target="https://link.springer.com/chapter/10.1007%2F978-3-030-59051-2_12" TargetMode="External" Type="http://schemas.openxmlformats.org/officeDocument/2006/relationships/hyperlink"/><Relationship Id="rId5" Target="../media/image11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6.xml.rels><?xml version="1.0" encoding="UTF-8" standalone="yes" ?><Relationships xmlns="http://schemas.openxmlformats.org/package/2006/relationships"><Relationship Id="rId8" Target="../media/image16.png" Type="http://schemas.openxmlformats.org/officeDocument/2006/relationships/image"/><Relationship Id="rId3" Target="https://www.researchgate.net/publication/333532727_A_Knowledge_Graph_Based_Integration_Approach_for_Industry_40" TargetMode="External" Type="http://schemas.openxmlformats.org/officeDocument/2006/relationships/hyperlink"/><Relationship Id="rId7" Target="../media/image15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3.xml" Type="http://schemas.openxmlformats.org/officeDocument/2006/relationships/slideLayout"/><Relationship Id="rId6" Target="../media/image14.jpeg" Type="http://schemas.openxmlformats.org/officeDocument/2006/relationships/image"/><Relationship Id="rId11" Target="../comments/comment1.xml" Type="http://schemas.openxmlformats.org/officeDocument/2006/relationships/comments"/><Relationship Id="rId5" Target="../media/image13.jpeg" Type="http://schemas.openxmlformats.org/officeDocument/2006/relationships/image"/><Relationship Id="rId10" Target="../media/image18.jpeg" Type="http://schemas.openxmlformats.org/officeDocument/2006/relationships/image"/><Relationship Id="rId4" Target="../media/image12.pn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7.xml.rels><?xml version="1.0" encoding="UTF-8" standalone="yes" ?><Relationships xmlns="http://schemas.openxmlformats.org/package/2006/relationships"><Relationship Id="rId8" Target="../media/image23.jpeg" Type="http://schemas.openxmlformats.org/officeDocument/2006/relationships/image"/><Relationship Id="rId3" Target="https://www.researchgate.net/publication/333532727_A_Knowledge_Graph_Based_Integration_Approach_for_Industry_40" TargetMode="External" Type="http://schemas.openxmlformats.org/officeDocument/2006/relationships/hyperlink"/><Relationship Id="rId7" Target="../media/image22.jpe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3.xml" Type="http://schemas.openxmlformats.org/officeDocument/2006/relationships/slideLayout"/><Relationship Id="rId6" Target="../media/image21.jpeg" Type="http://schemas.openxmlformats.org/officeDocument/2006/relationships/image"/><Relationship Id="rId11" Target="../media/image12.png" Type="http://schemas.openxmlformats.org/officeDocument/2006/relationships/image"/><Relationship Id="rId5" Target="../media/image20.jpeg" Type="http://schemas.openxmlformats.org/officeDocument/2006/relationships/image"/><Relationship Id="rId10" Target="../media/image25.jpeg" Type="http://schemas.openxmlformats.org/officeDocument/2006/relationships/image"/><Relationship Id="rId4" Target="../media/image19.jpe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8.xml.rels><?xml version="1.0" encoding="UTF-8" standalone="yes" ?><Relationships xmlns="http://schemas.openxmlformats.org/package/2006/relationships"><Relationship Id="rId8" Target="../media/image30.jpeg" Type="http://schemas.openxmlformats.org/officeDocument/2006/relationships/image"/><Relationship Id="rId3" Target="https://www.researchgate.net/publication/333532727_A_Knowledge_Graph_Based_Integration_Approach_for_Industry_40" TargetMode="External" Type="http://schemas.openxmlformats.org/officeDocument/2006/relationships/hyperlink"/><Relationship Id="rId7" Target="../media/image29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3.xml" Type="http://schemas.openxmlformats.org/officeDocument/2006/relationships/slideLayout"/><Relationship Id="rId6" Target="../media/image28.png" Type="http://schemas.openxmlformats.org/officeDocument/2006/relationships/image"/><Relationship Id="rId5" Target="../media/image27.png" Type="http://schemas.openxmlformats.org/officeDocument/2006/relationships/image"/><Relationship Id="rId4" Target="../media/image26.jpe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yes" ?><Relationships xmlns="http://schemas.openxmlformats.org/package/2006/relationships"><Relationship Id="rId3" Target="../media/image31.jpeg" Type="http://schemas.openxmlformats.org/officeDocument/2006/relationships/image"/><Relationship Id="rId7" Target="https://www.hindawi.com/journals/mpe/2020/8269082/" TargetMode="External" Type="http://schemas.openxmlformats.org/officeDocument/2006/relationships/hyperlink"/><Relationship Id="rId2" Target="../notesSlides/notesSlide9.xml" Type="http://schemas.openxmlformats.org/officeDocument/2006/relationships/notesSlide"/><Relationship Id="rId1" Target="../slideLayouts/slideLayout3.xml" Type="http://schemas.openxmlformats.org/officeDocument/2006/relationships/slideLayout"/><Relationship Id="rId6" Target="../media/image34.jpeg" Type="http://schemas.openxmlformats.org/officeDocument/2006/relationships/image"/><Relationship Id="rId5" Target="../media/image33.jpeg" Type="http://schemas.openxmlformats.org/officeDocument/2006/relationships/image"/><Relationship Id="rId4" Target="../media/image32.jpe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7" y="0"/>
            <a:ext cx="91304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 txBox="1"/>
          <p:nvPr/>
        </p:nvSpPr>
        <p:spPr>
          <a:xfrm>
            <a:off x="4851775" y="3924225"/>
            <a:ext cx="62931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-ESHA CHAUGULE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 No. C22018441668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Roll No. 3610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Information Technology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Cummins College of Engineering, Pune</a:t>
            </a:r>
            <a:endParaRPr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750" y="2067975"/>
            <a:ext cx="91440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EB Garamond Regular"/>
                <a:ea typeface="EB Garamond Regular"/>
                <a:cs typeface="EB Garamond Regular"/>
                <a:sym typeface="EB Garamond Regular"/>
              </a:rPr>
              <a:t>Knowledge Graphs and Industry 4.0</a:t>
            </a:r>
            <a:endParaRPr sz="33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76" y="3"/>
            <a:ext cx="8266334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50"/>
          <p:cNvGrpSpPr/>
          <p:nvPr/>
        </p:nvGrpSpPr>
        <p:grpSpPr>
          <a:xfrm>
            <a:off x="6019800" y="0"/>
            <a:ext cx="3000000" cy="646500"/>
            <a:chOff x="0" y="0"/>
            <a:chExt cx="3000000" cy="646500"/>
          </a:xfrm>
        </p:grpSpPr>
        <p:sp>
          <p:nvSpPr>
            <p:cNvPr id="637" name="Google Shape;637;p50"/>
            <p:cNvSpPr txBox="1"/>
            <p:nvPr/>
          </p:nvSpPr>
          <p:spPr>
            <a:xfrm>
              <a:off x="0" y="0"/>
              <a:ext cx="300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INTEGRATING INDUSTRY 4.0 IMPLEMENTATION</a:t>
              </a:r>
              <a:endParaRPr sz="1900" b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pic>
          <p:nvPicPr>
            <p:cNvPr id="638" name="Google Shape;638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24071" y="319071"/>
              <a:ext cx="979382" cy="265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9" name="Google Shape;639;p50"/>
          <p:cNvSpPr txBox="1"/>
          <p:nvPr/>
        </p:nvSpPr>
        <p:spPr>
          <a:xfrm>
            <a:off x="150025" y="321475"/>
            <a:ext cx="3257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DECISION LABEL: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direct operation grouping and behavior decision of equipment operation and maintenance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0" name="Google Shape;640;p50"/>
          <p:cNvSpPr txBox="1"/>
          <p:nvPr/>
        </p:nvSpPr>
        <p:spPr>
          <a:xfrm>
            <a:off x="150025" y="1447250"/>
            <a:ext cx="3557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MODEL LABEL: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marking after secondary processing based on the grid equipment analysis model, equipment status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1" name="Google Shape;641;p50"/>
          <p:cNvSpPr txBox="1"/>
          <p:nvPr/>
        </p:nvSpPr>
        <p:spPr>
          <a:xfrm>
            <a:off x="150025" y="2755675"/>
            <a:ext cx="415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FACT LABEL: 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categorization based on raw data cleanup, alarm times, failures times, power outages times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2" name="Google Shape;642;p50"/>
          <p:cNvSpPr txBox="1"/>
          <p:nvPr/>
        </p:nvSpPr>
        <p:spPr>
          <a:xfrm>
            <a:off x="150025" y="3759300"/>
            <a:ext cx="561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EB Garamond"/>
                <a:ea typeface="EB Garamond"/>
                <a:cs typeface="EB Garamond"/>
                <a:sym typeface="EB Garamond"/>
              </a:rPr>
              <a:t>RAW DATA: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equipment ledger, measurement data, maintenance data, event data and operation data obtained through the data center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3" name="Google Shape;643;p50"/>
          <p:cNvSpPr txBox="1"/>
          <p:nvPr/>
        </p:nvSpPr>
        <p:spPr>
          <a:xfrm>
            <a:off x="0" y="4875600"/>
            <a:ext cx="908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Google Shape;644;p50"/>
          <p:cNvSpPr txBox="1"/>
          <p:nvPr/>
        </p:nvSpPr>
        <p:spPr>
          <a:xfrm>
            <a:off x="0" y="4875600"/>
            <a:ext cx="603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 dirty="0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[5]</a:t>
            </a:r>
            <a:r>
              <a:rPr lang="en" sz="900" u="sng" dirty="0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https://www.hindawi.com/journals/mpe/2020/8269082/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1" title="Industry 4.0 | Knowledge Graph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42"/>
          <p:cNvGrpSpPr/>
          <p:nvPr/>
        </p:nvGrpSpPr>
        <p:grpSpPr>
          <a:xfrm>
            <a:off x="94300" y="34531"/>
            <a:ext cx="10002074" cy="6214216"/>
            <a:chOff x="125741" y="-485186"/>
            <a:chExt cx="13336099" cy="8816992"/>
          </a:xfrm>
        </p:grpSpPr>
        <p:sp>
          <p:nvSpPr>
            <p:cNvPr id="356" name="Google Shape;356;p42"/>
            <p:cNvSpPr/>
            <p:nvPr/>
          </p:nvSpPr>
          <p:spPr>
            <a:xfrm>
              <a:off x="2081048" y="-485186"/>
              <a:ext cx="1292781" cy="983443"/>
            </a:xfrm>
            <a:custGeom>
              <a:avLst/>
              <a:gdLst/>
              <a:ahLst/>
              <a:cxnLst/>
              <a:rect l="l" t="t" r="r" b="b"/>
              <a:pathLst>
                <a:path w="1292781" h="983443" extrusionOk="0">
                  <a:moveTo>
                    <a:pt x="1177451" y="441027"/>
                  </a:moveTo>
                  <a:cubicBezTo>
                    <a:pt x="1186023" y="410548"/>
                    <a:pt x="1188881" y="378162"/>
                    <a:pt x="1184119" y="344825"/>
                  </a:cubicBezTo>
                  <a:cubicBezTo>
                    <a:pt x="1166973" y="215285"/>
                    <a:pt x="1050769" y="123845"/>
                    <a:pt x="922181" y="136227"/>
                  </a:cubicBezTo>
                  <a:cubicBezTo>
                    <a:pt x="878366" y="45740"/>
                    <a:pt x="780258" y="-11410"/>
                    <a:pt x="675483" y="1925"/>
                  </a:cubicBezTo>
                  <a:cubicBezTo>
                    <a:pt x="583091" y="14307"/>
                    <a:pt x="509748" y="77173"/>
                    <a:pt x="480221" y="160040"/>
                  </a:cubicBezTo>
                  <a:cubicBezTo>
                    <a:pt x="456408" y="155277"/>
                    <a:pt x="431644" y="153373"/>
                    <a:pt x="405926" y="157182"/>
                  </a:cubicBezTo>
                  <a:cubicBezTo>
                    <a:pt x="313533" y="169565"/>
                    <a:pt x="242096" y="237192"/>
                    <a:pt x="221141" y="322918"/>
                  </a:cubicBezTo>
                  <a:cubicBezTo>
                    <a:pt x="216378" y="322918"/>
                    <a:pt x="211616" y="323870"/>
                    <a:pt x="206853" y="323870"/>
                  </a:cubicBezTo>
                  <a:cubicBezTo>
                    <a:pt x="76361" y="341015"/>
                    <a:pt x="-15079" y="460077"/>
                    <a:pt x="2066" y="589618"/>
                  </a:cubicBezTo>
                  <a:cubicBezTo>
                    <a:pt x="19211" y="720110"/>
                    <a:pt x="138273" y="811550"/>
                    <a:pt x="267813" y="794405"/>
                  </a:cubicBezTo>
                  <a:cubicBezTo>
                    <a:pt x="279244" y="792500"/>
                    <a:pt x="290673" y="790595"/>
                    <a:pt x="301151" y="786785"/>
                  </a:cubicBezTo>
                  <a:cubicBezTo>
                    <a:pt x="323058" y="878225"/>
                    <a:pt x="410688" y="940137"/>
                    <a:pt x="505938" y="927755"/>
                  </a:cubicBezTo>
                  <a:cubicBezTo>
                    <a:pt x="542133" y="922993"/>
                    <a:pt x="574519" y="907752"/>
                    <a:pt x="601188" y="885845"/>
                  </a:cubicBezTo>
                  <a:cubicBezTo>
                    <a:pt x="637383" y="951568"/>
                    <a:pt x="711678" y="991573"/>
                    <a:pt x="790736" y="982048"/>
                  </a:cubicBezTo>
                  <a:cubicBezTo>
                    <a:pt x="878366" y="970618"/>
                    <a:pt x="944088" y="900132"/>
                    <a:pt x="954566" y="816312"/>
                  </a:cubicBezTo>
                  <a:cubicBezTo>
                    <a:pt x="996476" y="843935"/>
                    <a:pt x="1048863" y="857270"/>
                    <a:pt x="1102204" y="850602"/>
                  </a:cubicBezTo>
                  <a:cubicBezTo>
                    <a:pt x="1222219" y="835362"/>
                    <a:pt x="1306991" y="724873"/>
                    <a:pt x="1290798" y="604857"/>
                  </a:cubicBezTo>
                  <a:cubicBezTo>
                    <a:pt x="1282226" y="532468"/>
                    <a:pt x="1237458" y="472460"/>
                    <a:pt x="1177451" y="441027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grpSp>
          <p:nvGrpSpPr>
            <p:cNvPr id="357" name="Google Shape;357;p42"/>
            <p:cNvGrpSpPr/>
            <p:nvPr/>
          </p:nvGrpSpPr>
          <p:grpSpPr>
            <a:xfrm>
              <a:off x="125741" y="1050322"/>
              <a:ext cx="13336099" cy="7281484"/>
              <a:chOff x="125741" y="1050322"/>
              <a:chExt cx="13336099" cy="7281484"/>
            </a:xfrm>
          </p:grpSpPr>
          <p:sp>
            <p:nvSpPr>
              <p:cNvPr id="358" name="Google Shape;358;p42"/>
              <p:cNvSpPr/>
              <p:nvPr/>
            </p:nvSpPr>
            <p:spPr>
              <a:xfrm>
                <a:off x="9618925" y="2204128"/>
                <a:ext cx="2606191" cy="1214720"/>
              </a:xfrm>
              <a:custGeom>
                <a:avLst/>
                <a:gdLst/>
                <a:ahLst/>
                <a:cxnLst/>
                <a:rect l="l" t="t" r="r" b="b"/>
                <a:pathLst>
                  <a:path w="1657355" h="772477" extrusionOk="0">
                    <a:moveTo>
                      <a:pt x="1401127" y="218123"/>
                    </a:moveTo>
                    <a:cubicBezTo>
                      <a:pt x="1385888" y="218123"/>
                      <a:pt x="1371600" y="220028"/>
                      <a:pt x="1357313" y="221933"/>
                    </a:cubicBezTo>
                    <a:cubicBezTo>
                      <a:pt x="1344930" y="97155"/>
                      <a:pt x="1240155" y="0"/>
                      <a:pt x="1111568" y="0"/>
                    </a:cubicBezTo>
                    <a:cubicBezTo>
                      <a:pt x="1056322" y="0"/>
                      <a:pt x="1005840" y="18098"/>
                      <a:pt x="964882" y="48577"/>
                    </a:cubicBezTo>
                    <a:cubicBezTo>
                      <a:pt x="934402" y="18098"/>
                      <a:pt x="892493" y="0"/>
                      <a:pt x="846772" y="0"/>
                    </a:cubicBezTo>
                    <a:cubicBezTo>
                      <a:pt x="808672" y="0"/>
                      <a:pt x="774382" y="12383"/>
                      <a:pt x="745807" y="33338"/>
                    </a:cubicBezTo>
                    <a:cubicBezTo>
                      <a:pt x="711518" y="12383"/>
                      <a:pt x="671513" y="0"/>
                      <a:pt x="628650" y="0"/>
                    </a:cubicBezTo>
                    <a:cubicBezTo>
                      <a:pt x="536257" y="0"/>
                      <a:pt x="457200" y="56198"/>
                      <a:pt x="423863" y="136208"/>
                    </a:cubicBezTo>
                    <a:cubicBezTo>
                      <a:pt x="390525" y="116205"/>
                      <a:pt x="351472" y="103823"/>
                      <a:pt x="309563" y="103823"/>
                    </a:cubicBezTo>
                    <a:cubicBezTo>
                      <a:pt x="188595" y="103823"/>
                      <a:pt x="89535" y="201930"/>
                      <a:pt x="89535" y="323850"/>
                    </a:cubicBezTo>
                    <a:cubicBezTo>
                      <a:pt x="89535" y="333375"/>
                      <a:pt x="90488" y="343853"/>
                      <a:pt x="91440" y="353378"/>
                    </a:cubicBezTo>
                    <a:cubicBezTo>
                      <a:pt x="36195" y="387668"/>
                      <a:pt x="0" y="448628"/>
                      <a:pt x="0" y="518160"/>
                    </a:cubicBezTo>
                    <a:cubicBezTo>
                      <a:pt x="0" y="624840"/>
                      <a:pt x="86677" y="711518"/>
                      <a:pt x="193357" y="711518"/>
                    </a:cubicBezTo>
                    <a:cubicBezTo>
                      <a:pt x="226695" y="711518"/>
                      <a:pt x="258127" y="702945"/>
                      <a:pt x="284797" y="688658"/>
                    </a:cubicBezTo>
                    <a:cubicBezTo>
                      <a:pt x="313372" y="739140"/>
                      <a:pt x="366713" y="772478"/>
                      <a:pt x="427672" y="772478"/>
                    </a:cubicBezTo>
                    <a:cubicBezTo>
                      <a:pt x="479107" y="772478"/>
                      <a:pt x="524827" y="748665"/>
                      <a:pt x="555307" y="711518"/>
                    </a:cubicBezTo>
                    <a:cubicBezTo>
                      <a:pt x="591502" y="734378"/>
                      <a:pt x="634365" y="748665"/>
                      <a:pt x="680085" y="748665"/>
                    </a:cubicBezTo>
                    <a:cubicBezTo>
                      <a:pt x="749618" y="748665"/>
                      <a:pt x="811530" y="717233"/>
                      <a:pt x="853440" y="668655"/>
                    </a:cubicBezTo>
                    <a:cubicBezTo>
                      <a:pt x="899160" y="716280"/>
                      <a:pt x="962977" y="746760"/>
                      <a:pt x="1033463" y="746760"/>
                    </a:cubicBezTo>
                    <a:cubicBezTo>
                      <a:pt x="1108710" y="746760"/>
                      <a:pt x="1176338" y="713423"/>
                      <a:pt x="1222057" y="660083"/>
                    </a:cubicBezTo>
                    <a:cubicBezTo>
                      <a:pt x="1267777" y="704850"/>
                      <a:pt x="1330643" y="731520"/>
                      <a:pt x="1400175" y="731520"/>
                    </a:cubicBezTo>
                    <a:cubicBezTo>
                      <a:pt x="1542097" y="731520"/>
                      <a:pt x="1657350" y="616268"/>
                      <a:pt x="1657350" y="474345"/>
                    </a:cubicBezTo>
                    <a:cubicBezTo>
                      <a:pt x="1658302" y="333375"/>
                      <a:pt x="1543050" y="218123"/>
                      <a:pt x="1401127" y="218123"/>
                    </a:cubicBez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sp>
            <p:nvSpPr>
              <p:cNvPr id="359" name="Google Shape;359;p42"/>
              <p:cNvSpPr/>
              <p:nvPr/>
            </p:nvSpPr>
            <p:spPr>
              <a:xfrm>
                <a:off x="6282517" y="1050322"/>
                <a:ext cx="1301018" cy="909004"/>
              </a:xfrm>
              <a:custGeom>
                <a:avLst/>
                <a:gdLst/>
                <a:ahLst/>
                <a:cxnLst/>
                <a:rect l="l" t="t" r="r" b="b"/>
                <a:pathLst>
                  <a:path w="1301018" h="909004" extrusionOk="0">
                    <a:moveTo>
                      <a:pt x="1075065" y="361552"/>
                    </a:moveTo>
                    <a:cubicBezTo>
                      <a:pt x="1074113" y="361552"/>
                      <a:pt x="1073160" y="361552"/>
                      <a:pt x="1072208" y="361552"/>
                    </a:cubicBezTo>
                    <a:cubicBezTo>
                      <a:pt x="1079828" y="342502"/>
                      <a:pt x="1085543" y="321547"/>
                      <a:pt x="1088400" y="300592"/>
                    </a:cubicBezTo>
                    <a:cubicBezTo>
                      <a:pt x="1107450" y="155812"/>
                      <a:pt x="1006485" y="22462"/>
                      <a:pt x="860753" y="2459"/>
                    </a:cubicBezTo>
                    <a:cubicBezTo>
                      <a:pt x="763598" y="-10875"/>
                      <a:pt x="672158" y="31034"/>
                      <a:pt x="615960" y="103425"/>
                    </a:cubicBezTo>
                    <a:cubicBezTo>
                      <a:pt x="581670" y="80564"/>
                      <a:pt x="542618" y="64372"/>
                      <a:pt x="499755" y="58657"/>
                    </a:cubicBezTo>
                    <a:cubicBezTo>
                      <a:pt x="366405" y="40559"/>
                      <a:pt x="242580" y="122475"/>
                      <a:pt x="203528" y="246300"/>
                    </a:cubicBezTo>
                    <a:cubicBezTo>
                      <a:pt x="99705" y="277732"/>
                      <a:pt x="17790" y="367267"/>
                      <a:pt x="2550" y="482520"/>
                    </a:cubicBezTo>
                    <a:cubicBezTo>
                      <a:pt x="-18405" y="639682"/>
                      <a:pt x="92085" y="784462"/>
                      <a:pt x="249248" y="805417"/>
                    </a:cubicBezTo>
                    <a:cubicBezTo>
                      <a:pt x="294015" y="811132"/>
                      <a:pt x="336878" y="806370"/>
                      <a:pt x="376883" y="793035"/>
                    </a:cubicBezTo>
                    <a:cubicBezTo>
                      <a:pt x="419745" y="853042"/>
                      <a:pt x="486420" y="894952"/>
                      <a:pt x="565478" y="906382"/>
                    </a:cubicBezTo>
                    <a:cubicBezTo>
                      <a:pt x="675968" y="921622"/>
                      <a:pt x="779790" y="869235"/>
                      <a:pt x="836940" y="780652"/>
                    </a:cubicBezTo>
                    <a:cubicBezTo>
                      <a:pt x="876945" y="832087"/>
                      <a:pt x="936953" y="868282"/>
                      <a:pt x="1006485" y="877807"/>
                    </a:cubicBezTo>
                    <a:cubicBezTo>
                      <a:pt x="1149360" y="896857"/>
                      <a:pt x="1279853" y="796845"/>
                      <a:pt x="1298903" y="654922"/>
                    </a:cubicBezTo>
                    <a:cubicBezTo>
                      <a:pt x="1317000" y="512047"/>
                      <a:pt x="1216988" y="380602"/>
                      <a:pt x="1075065" y="361552"/>
                    </a:cubicBez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sp>
            <p:nvSpPr>
              <p:cNvPr id="360" name="Google Shape;360;p42"/>
              <p:cNvSpPr/>
              <p:nvPr/>
            </p:nvSpPr>
            <p:spPr>
              <a:xfrm>
                <a:off x="125741" y="4604026"/>
                <a:ext cx="4345506" cy="2098297"/>
              </a:xfrm>
              <a:custGeom>
                <a:avLst/>
                <a:gdLst/>
                <a:ahLst/>
                <a:cxnLst/>
                <a:rect l="l" t="t" r="r" b="b"/>
                <a:pathLst>
                  <a:path w="1528762" h="738187" extrusionOk="0">
                    <a:moveTo>
                      <a:pt x="1528763" y="365760"/>
                    </a:moveTo>
                    <a:cubicBezTo>
                      <a:pt x="1528763" y="287655"/>
                      <a:pt x="1474470" y="221933"/>
                      <a:pt x="1402080" y="202883"/>
                    </a:cubicBezTo>
                    <a:cubicBezTo>
                      <a:pt x="1363028" y="127635"/>
                      <a:pt x="1284923" y="75247"/>
                      <a:pt x="1193483" y="75247"/>
                    </a:cubicBezTo>
                    <a:cubicBezTo>
                      <a:pt x="1160145" y="75247"/>
                      <a:pt x="1128713" y="81915"/>
                      <a:pt x="1100138" y="94297"/>
                    </a:cubicBezTo>
                    <a:cubicBezTo>
                      <a:pt x="1050608" y="36195"/>
                      <a:pt x="977265" y="0"/>
                      <a:pt x="895350" y="0"/>
                    </a:cubicBezTo>
                    <a:cubicBezTo>
                      <a:pt x="811530" y="0"/>
                      <a:pt x="737235" y="38100"/>
                      <a:pt x="687705" y="98108"/>
                    </a:cubicBezTo>
                    <a:cubicBezTo>
                      <a:pt x="676275" y="96202"/>
                      <a:pt x="665798" y="95250"/>
                      <a:pt x="653415" y="95250"/>
                    </a:cubicBezTo>
                    <a:cubicBezTo>
                      <a:pt x="574358" y="95250"/>
                      <a:pt x="505778" y="135255"/>
                      <a:pt x="464820" y="195263"/>
                    </a:cubicBezTo>
                    <a:cubicBezTo>
                      <a:pt x="440055" y="180975"/>
                      <a:pt x="410528" y="173355"/>
                      <a:pt x="380048" y="173355"/>
                    </a:cubicBezTo>
                    <a:cubicBezTo>
                      <a:pt x="298133" y="173355"/>
                      <a:pt x="228600" y="229552"/>
                      <a:pt x="209550" y="305752"/>
                    </a:cubicBezTo>
                    <a:cubicBezTo>
                      <a:pt x="93345" y="308610"/>
                      <a:pt x="0" y="402908"/>
                      <a:pt x="0" y="519113"/>
                    </a:cubicBezTo>
                    <a:cubicBezTo>
                      <a:pt x="0" y="636270"/>
                      <a:pt x="95250" y="731520"/>
                      <a:pt x="212408" y="731520"/>
                    </a:cubicBezTo>
                    <a:cubicBezTo>
                      <a:pt x="269558" y="731520"/>
                      <a:pt x="321945" y="708660"/>
                      <a:pt x="360045" y="671513"/>
                    </a:cubicBezTo>
                    <a:cubicBezTo>
                      <a:pt x="389573" y="711518"/>
                      <a:pt x="437198" y="737235"/>
                      <a:pt x="490538" y="737235"/>
                    </a:cubicBezTo>
                    <a:cubicBezTo>
                      <a:pt x="536258" y="737235"/>
                      <a:pt x="578168" y="718185"/>
                      <a:pt x="607695" y="687705"/>
                    </a:cubicBezTo>
                    <a:cubicBezTo>
                      <a:pt x="639128" y="719138"/>
                      <a:pt x="682943" y="738188"/>
                      <a:pt x="730568" y="738188"/>
                    </a:cubicBezTo>
                    <a:cubicBezTo>
                      <a:pt x="788670" y="738188"/>
                      <a:pt x="839153" y="710565"/>
                      <a:pt x="871538" y="666750"/>
                    </a:cubicBezTo>
                    <a:cubicBezTo>
                      <a:pt x="911543" y="708660"/>
                      <a:pt x="967740" y="734377"/>
                      <a:pt x="1030605" y="734377"/>
                    </a:cubicBezTo>
                    <a:cubicBezTo>
                      <a:pt x="1089660" y="734377"/>
                      <a:pt x="1143000" y="711518"/>
                      <a:pt x="1182053" y="673418"/>
                    </a:cubicBezTo>
                    <a:cubicBezTo>
                      <a:pt x="1213485" y="696277"/>
                      <a:pt x="1251585" y="709613"/>
                      <a:pt x="1293495" y="709613"/>
                    </a:cubicBezTo>
                    <a:cubicBezTo>
                      <a:pt x="1400175" y="709613"/>
                      <a:pt x="1486853" y="622935"/>
                      <a:pt x="1486853" y="516255"/>
                    </a:cubicBezTo>
                    <a:cubicBezTo>
                      <a:pt x="1486853" y="502920"/>
                      <a:pt x="1485900" y="490538"/>
                      <a:pt x="1483043" y="478155"/>
                    </a:cubicBezTo>
                    <a:cubicBezTo>
                      <a:pt x="1511618" y="449580"/>
                      <a:pt x="1528763" y="409575"/>
                      <a:pt x="1528763" y="365760"/>
                    </a:cubicBez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sp>
            <p:nvSpPr>
              <p:cNvPr id="361" name="Google Shape;361;p42"/>
              <p:cNvSpPr/>
              <p:nvPr/>
            </p:nvSpPr>
            <p:spPr>
              <a:xfrm>
                <a:off x="2890536" y="4132531"/>
                <a:ext cx="5824753" cy="2990688"/>
              </a:xfrm>
              <a:custGeom>
                <a:avLst/>
                <a:gdLst/>
                <a:ahLst/>
                <a:cxnLst/>
                <a:rect l="l" t="t" r="r" b="b"/>
                <a:pathLst>
                  <a:path w="1487804" h="763905" extrusionOk="0">
                    <a:moveTo>
                      <a:pt x="1276350" y="180975"/>
                    </a:moveTo>
                    <a:cubicBezTo>
                      <a:pt x="1238250" y="180975"/>
                      <a:pt x="1203008" y="191453"/>
                      <a:pt x="1172528" y="208597"/>
                    </a:cubicBezTo>
                    <a:cubicBezTo>
                      <a:pt x="1165860" y="92393"/>
                      <a:pt x="1068705" y="0"/>
                      <a:pt x="950595" y="0"/>
                    </a:cubicBezTo>
                    <a:cubicBezTo>
                      <a:pt x="878205" y="0"/>
                      <a:pt x="813435" y="35243"/>
                      <a:pt x="773430" y="88583"/>
                    </a:cubicBezTo>
                    <a:cubicBezTo>
                      <a:pt x="737235" y="35243"/>
                      <a:pt x="676275" y="0"/>
                      <a:pt x="606743" y="0"/>
                    </a:cubicBezTo>
                    <a:cubicBezTo>
                      <a:pt x="498158" y="0"/>
                      <a:pt x="409575" y="86678"/>
                      <a:pt x="406718" y="195263"/>
                    </a:cubicBezTo>
                    <a:cubicBezTo>
                      <a:pt x="373380" y="175260"/>
                      <a:pt x="335280" y="163830"/>
                      <a:pt x="294323" y="163830"/>
                    </a:cubicBezTo>
                    <a:cubicBezTo>
                      <a:pt x="174308" y="163830"/>
                      <a:pt x="76200" y="260985"/>
                      <a:pt x="76200" y="381953"/>
                    </a:cubicBezTo>
                    <a:cubicBezTo>
                      <a:pt x="76200" y="389572"/>
                      <a:pt x="76200" y="397193"/>
                      <a:pt x="77153" y="404813"/>
                    </a:cubicBezTo>
                    <a:cubicBezTo>
                      <a:pt x="31433" y="432435"/>
                      <a:pt x="0" y="482918"/>
                      <a:pt x="0" y="541020"/>
                    </a:cubicBezTo>
                    <a:cubicBezTo>
                      <a:pt x="0" y="628650"/>
                      <a:pt x="71438" y="700088"/>
                      <a:pt x="159068" y="700088"/>
                    </a:cubicBezTo>
                    <a:cubicBezTo>
                      <a:pt x="179070" y="700088"/>
                      <a:pt x="199073" y="696278"/>
                      <a:pt x="217170" y="688658"/>
                    </a:cubicBezTo>
                    <a:cubicBezTo>
                      <a:pt x="245745" y="733425"/>
                      <a:pt x="295275" y="763905"/>
                      <a:pt x="352425" y="763905"/>
                    </a:cubicBezTo>
                    <a:cubicBezTo>
                      <a:pt x="399098" y="763905"/>
                      <a:pt x="441008" y="743903"/>
                      <a:pt x="470535" y="711518"/>
                    </a:cubicBezTo>
                    <a:cubicBezTo>
                      <a:pt x="490538" y="717233"/>
                      <a:pt x="512445" y="721043"/>
                      <a:pt x="535305" y="721043"/>
                    </a:cubicBezTo>
                    <a:cubicBezTo>
                      <a:pt x="566738" y="721043"/>
                      <a:pt x="596265" y="714375"/>
                      <a:pt x="622935" y="702945"/>
                    </a:cubicBezTo>
                    <a:cubicBezTo>
                      <a:pt x="663893" y="737235"/>
                      <a:pt x="717233" y="758190"/>
                      <a:pt x="775335" y="758190"/>
                    </a:cubicBezTo>
                    <a:cubicBezTo>
                      <a:pt x="858203" y="758190"/>
                      <a:pt x="931545" y="715328"/>
                      <a:pt x="973455" y="650558"/>
                    </a:cubicBezTo>
                    <a:cubicBezTo>
                      <a:pt x="997268" y="659130"/>
                      <a:pt x="1022033" y="663893"/>
                      <a:pt x="1048703" y="663893"/>
                    </a:cubicBezTo>
                    <a:cubicBezTo>
                      <a:pt x="1114425" y="663893"/>
                      <a:pt x="1173480" y="634365"/>
                      <a:pt x="1212533" y="587693"/>
                    </a:cubicBezTo>
                    <a:cubicBezTo>
                      <a:pt x="1233488" y="594360"/>
                      <a:pt x="1255395" y="598170"/>
                      <a:pt x="1278255" y="598170"/>
                    </a:cubicBezTo>
                    <a:cubicBezTo>
                      <a:pt x="1393508" y="598170"/>
                      <a:pt x="1487805" y="504825"/>
                      <a:pt x="1487805" y="388620"/>
                    </a:cubicBezTo>
                    <a:cubicBezTo>
                      <a:pt x="1485900" y="275272"/>
                      <a:pt x="1391603" y="180975"/>
                      <a:pt x="1276350" y="180975"/>
                    </a:cubicBez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sp>
            <p:nvSpPr>
              <p:cNvPr id="362" name="Google Shape;362;p42"/>
              <p:cNvSpPr/>
              <p:nvPr/>
            </p:nvSpPr>
            <p:spPr>
              <a:xfrm>
                <a:off x="8141662" y="5095027"/>
                <a:ext cx="2524887" cy="1749290"/>
              </a:xfrm>
              <a:custGeom>
                <a:avLst/>
                <a:gdLst/>
                <a:ahLst/>
                <a:cxnLst/>
                <a:rect l="l" t="t" r="r" b="b"/>
                <a:pathLst>
                  <a:path w="1432560" h="992505" extrusionOk="0">
                    <a:moveTo>
                      <a:pt x="1114425" y="260032"/>
                    </a:moveTo>
                    <a:cubicBezTo>
                      <a:pt x="1109663" y="260032"/>
                      <a:pt x="1104900" y="260985"/>
                      <a:pt x="1099185" y="260985"/>
                    </a:cubicBezTo>
                    <a:cubicBezTo>
                      <a:pt x="1077278" y="113347"/>
                      <a:pt x="950595" y="0"/>
                      <a:pt x="797243" y="0"/>
                    </a:cubicBezTo>
                    <a:cubicBezTo>
                      <a:pt x="684848" y="0"/>
                      <a:pt x="586740" y="60960"/>
                      <a:pt x="533400" y="151447"/>
                    </a:cubicBezTo>
                    <a:cubicBezTo>
                      <a:pt x="500063" y="125730"/>
                      <a:pt x="459105" y="110490"/>
                      <a:pt x="414338" y="110490"/>
                    </a:cubicBezTo>
                    <a:cubicBezTo>
                      <a:pt x="307657" y="110490"/>
                      <a:pt x="220980" y="197168"/>
                      <a:pt x="220980" y="303847"/>
                    </a:cubicBezTo>
                    <a:cubicBezTo>
                      <a:pt x="220980" y="304800"/>
                      <a:pt x="220980" y="305753"/>
                      <a:pt x="220980" y="306705"/>
                    </a:cubicBezTo>
                    <a:cubicBezTo>
                      <a:pt x="98107" y="308610"/>
                      <a:pt x="0" y="408622"/>
                      <a:pt x="0" y="532447"/>
                    </a:cubicBezTo>
                    <a:cubicBezTo>
                      <a:pt x="0" y="651510"/>
                      <a:pt x="92393" y="749618"/>
                      <a:pt x="209550" y="757238"/>
                    </a:cubicBezTo>
                    <a:cubicBezTo>
                      <a:pt x="246698" y="881063"/>
                      <a:pt x="360998" y="971550"/>
                      <a:pt x="497205" y="971550"/>
                    </a:cubicBezTo>
                    <a:cubicBezTo>
                      <a:pt x="544830" y="971550"/>
                      <a:pt x="589598" y="960120"/>
                      <a:pt x="629603" y="940118"/>
                    </a:cubicBezTo>
                    <a:cubicBezTo>
                      <a:pt x="669607" y="972502"/>
                      <a:pt x="720090" y="992505"/>
                      <a:pt x="775335" y="992505"/>
                    </a:cubicBezTo>
                    <a:cubicBezTo>
                      <a:pt x="865823" y="992505"/>
                      <a:pt x="943928" y="941070"/>
                      <a:pt x="982028" y="864870"/>
                    </a:cubicBezTo>
                    <a:cubicBezTo>
                      <a:pt x="1022032" y="883920"/>
                      <a:pt x="1067753" y="894398"/>
                      <a:pt x="1115378" y="894398"/>
                    </a:cubicBezTo>
                    <a:cubicBezTo>
                      <a:pt x="1290638" y="894398"/>
                      <a:pt x="1432560" y="752475"/>
                      <a:pt x="1432560" y="577215"/>
                    </a:cubicBezTo>
                    <a:cubicBezTo>
                      <a:pt x="1431607" y="401955"/>
                      <a:pt x="1289685" y="260032"/>
                      <a:pt x="1114425" y="260032"/>
                    </a:cubicBez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sp>
            <p:nvSpPr>
              <p:cNvPr id="363" name="Google Shape;363;p42"/>
              <p:cNvSpPr/>
              <p:nvPr/>
            </p:nvSpPr>
            <p:spPr>
              <a:xfrm>
                <a:off x="2972750" y="5659754"/>
                <a:ext cx="4164493" cy="2467209"/>
              </a:xfrm>
              <a:custGeom>
                <a:avLst/>
                <a:gdLst/>
                <a:ahLst/>
                <a:cxnLst/>
                <a:rect l="l" t="t" r="r" b="b"/>
                <a:pathLst>
                  <a:path w="1612582" h="955357" extrusionOk="0">
                    <a:moveTo>
                      <a:pt x="1612583" y="525780"/>
                    </a:moveTo>
                    <a:cubicBezTo>
                      <a:pt x="1612583" y="400050"/>
                      <a:pt x="1516380" y="298132"/>
                      <a:pt x="1394460" y="286702"/>
                    </a:cubicBezTo>
                    <a:cubicBezTo>
                      <a:pt x="1394460" y="284797"/>
                      <a:pt x="1394460" y="283845"/>
                      <a:pt x="1394460" y="281940"/>
                    </a:cubicBezTo>
                    <a:cubicBezTo>
                      <a:pt x="1394460" y="151447"/>
                      <a:pt x="1288733" y="44768"/>
                      <a:pt x="1158240" y="44768"/>
                    </a:cubicBezTo>
                    <a:cubicBezTo>
                      <a:pt x="1097280" y="44768"/>
                      <a:pt x="1042035" y="68580"/>
                      <a:pt x="999173" y="105727"/>
                    </a:cubicBezTo>
                    <a:cubicBezTo>
                      <a:pt x="945833" y="40957"/>
                      <a:pt x="864870" y="0"/>
                      <a:pt x="775335" y="0"/>
                    </a:cubicBezTo>
                    <a:cubicBezTo>
                      <a:pt x="685800" y="0"/>
                      <a:pt x="604838" y="40957"/>
                      <a:pt x="551498" y="104775"/>
                    </a:cubicBezTo>
                    <a:cubicBezTo>
                      <a:pt x="506730" y="66675"/>
                      <a:pt x="449580" y="43815"/>
                      <a:pt x="386715" y="43815"/>
                    </a:cubicBezTo>
                    <a:cubicBezTo>
                      <a:pt x="246698" y="43815"/>
                      <a:pt x="133350" y="157163"/>
                      <a:pt x="133350" y="297180"/>
                    </a:cubicBezTo>
                    <a:cubicBezTo>
                      <a:pt x="133350" y="312420"/>
                      <a:pt x="135255" y="326707"/>
                      <a:pt x="137160" y="340995"/>
                    </a:cubicBezTo>
                    <a:cubicBezTo>
                      <a:pt x="56198" y="382905"/>
                      <a:pt x="0" y="466725"/>
                      <a:pt x="0" y="564832"/>
                    </a:cubicBezTo>
                    <a:cubicBezTo>
                      <a:pt x="0" y="703897"/>
                      <a:pt x="112395" y="816293"/>
                      <a:pt x="251460" y="816293"/>
                    </a:cubicBezTo>
                    <a:cubicBezTo>
                      <a:pt x="298133" y="816293"/>
                      <a:pt x="340995" y="803910"/>
                      <a:pt x="378143" y="782002"/>
                    </a:cubicBezTo>
                    <a:cubicBezTo>
                      <a:pt x="425768" y="839152"/>
                      <a:pt x="498158" y="876300"/>
                      <a:pt x="578168" y="876300"/>
                    </a:cubicBezTo>
                    <a:cubicBezTo>
                      <a:pt x="612458" y="876300"/>
                      <a:pt x="644843" y="869632"/>
                      <a:pt x="675323" y="857250"/>
                    </a:cubicBezTo>
                    <a:cubicBezTo>
                      <a:pt x="713423" y="916305"/>
                      <a:pt x="780098" y="955357"/>
                      <a:pt x="855345" y="955357"/>
                    </a:cubicBezTo>
                    <a:cubicBezTo>
                      <a:pt x="934403" y="955357"/>
                      <a:pt x="1002983" y="912495"/>
                      <a:pt x="1040130" y="849630"/>
                    </a:cubicBezTo>
                    <a:cubicBezTo>
                      <a:pt x="1079183" y="891540"/>
                      <a:pt x="1134428" y="917257"/>
                      <a:pt x="1195388" y="917257"/>
                    </a:cubicBezTo>
                    <a:cubicBezTo>
                      <a:pt x="1292543" y="917257"/>
                      <a:pt x="1374458" y="852488"/>
                      <a:pt x="1399223" y="763905"/>
                    </a:cubicBezTo>
                    <a:cubicBezTo>
                      <a:pt x="1520190" y="750570"/>
                      <a:pt x="1612583" y="648652"/>
                      <a:pt x="1612583" y="525780"/>
                    </a:cubicBez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sp>
            <p:nvSpPr>
              <p:cNvPr id="364" name="Google Shape;364;p42"/>
              <p:cNvSpPr/>
              <p:nvPr/>
            </p:nvSpPr>
            <p:spPr>
              <a:xfrm>
                <a:off x="9297442" y="5320805"/>
                <a:ext cx="4164398" cy="3011001"/>
              </a:xfrm>
              <a:custGeom>
                <a:avLst/>
                <a:gdLst/>
                <a:ahLst/>
                <a:cxnLst/>
                <a:rect l="l" t="t" r="r" b="b"/>
                <a:pathLst>
                  <a:path w="1368742" h="989647" extrusionOk="0">
                    <a:moveTo>
                      <a:pt x="1368742" y="590550"/>
                    </a:moveTo>
                    <a:cubicBezTo>
                      <a:pt x="1368742" y="488632"/>
                      <a:pt x="1300163" y="403860"/>
                      <a:pt x="1205865" y="379095"/>
                    </a:cubicBezTo>
                    <a:cubicBezTo>
                      <a:pt x="1208722" y="361950"/>
                      <a:pt x="1210627" y="344805"/>
                      <a:pt x="1210627" y="326707"/>
                    </a:cubicBezTo>
                    <a:cubicBezTo>
                      <a:pt x="1210627" y="177165"/>
                      <a:pt x="1089660" y="56198"/>
                      <a:pt x="940117" y="56198"/>
                    </a:cubicBezTo>
                    <a:cubicBezTo>
                      <a:pt x="884872" y="56198"/>
                      <a:pt x="834390" y="72390"/>
                      <a:pt x="791527" y="100965"/>
                    </a:cubicBezTo>
                    <a:cubicBezTo>
                      <a:pt x="741045" y="39053"/>
                      <a:pt x="664845" y="0"/>
                      <a:pt x="579120" y="0"/>
                    </a:cubicBezTo>
                    <a:cubicBezTo>
                      <a:pt x="461010" y="0"/>
                      <a:pt x="360045" y="75248"/>
                      <a:pt x="321945" y="180023"/>
                    </a:cubicBezTo>
                    <a:cubicBezTo>
                      <a:pt x="304800" y="177165"/>
                      <a:pt x="287655" y="175260"/>
                      <a:pt x="269557" y="175260"/>
                    </a:cubicBezTo>
                    <a:cubicBezTo>
                      <a:pt x="120967" y="175260"/>
                      <a:pt x="0" y="296228"/>
                      <a:pt x="0" y="444818"/>
                    </a:cubicBezTo>
                    <a:cubicBezTo>
                      <a:pt x="0" y="531495"/>
                      <a:pt x="40957" y="607695"/>
                      <a:pt x="103822" y="657225"/>
                    </a:cubicBezTo>
                    <a:cubicBezTo>
                      <a:pt x="100965" y="672465"/>
                      <a:pt x="99060" y="687705"/>
                      <a:pt x="99060" y="703898"/>
                    </a:cubicBezTo>
                    <a:cubicBezTo>
                      <a:pt x="99060" y="850582"/>
                      <a:pt x="218122" y="969645"/>
                      <a:pt x="364807" y="969645"/>
                    </a:cubicBezTo>
                    <a:cubicBezTo>
                      <a:pt x="428625" y="969645"/>
                      <a:pt x="486727" y="947738"/>
                      <a:pt x="532447" y="910590"/>
                    </a:cubicBezTo>
                    <a:cubicBezTo>
                      <a:pt x="561975" y="925830"/>
                      <a:pt x="595313" y="934403"/>
                      <a:pt x="630555" y="934403"/>
                    </a:cubicBezTo>
                    <a:cubicBezTo>
                      <a:pt x="656272" y="934403"/>
                      <a:pt x="681038" y="929640"/>
                      <a:pt x="703897" y="921068"/>
                    </a:cubicBezTo>
                    <a:cubicBezTo>
                      <a:pt x="753427" y="963930"/>
                      <a:pt x="818197" y="989648"/>
                      <a:pt x="888682" y="989648"/>
                    </a:cubicBezTo>
                    <a:cubicBezTo>
                      <a:pt x="1008697" y="989648"/>
                      <a:pt x="1110615" y="915353"/>
                      <a:pt x="1152525" y="810578"/>
                    </a:cubicBezTo>
                    <a:cubicBezTo>
                      <a:pt x="1273492" y="806768"/>
                      <a:pt x="1368742" y="709613"/>
                      <a:pt x="1368742" y="590550"/>
                    </a:cubicBezTo>
                    <a:close/>
                  </a:path>
                </a:pathLst>
              </a:custGeom>
              <a:solidFill>
                <a:schemeClr val="accent3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</p:grpSp>
      </p:grpSp>
      <p:sp>
        <p:nvSpPr>
          <p:cNvPr id="365" name="Google Shape;365;p42"/>
          <p:cNvSpPr/>
          <p:nvPr/>
        </p:nvSpPr>
        <p:spPr>
          <a:xfrm>
            <a:off x="2850355" y="3876913"/>
            <a:ext cx="146447" cy="43576"/>
          </a:xfrm>
          <a:custGeom>
            <a:avLst/>
            <a:gdLst/>
            <a:ahLst/>
            <a:cxnLst/>
            <a:rect l="l" t="t" r="r" b="b"/>
            <a:pathLst>
              <a:path w="195262" h="58102" extrusionOk="0">
                <a:moveTo>
                  <a:pt x="0" y="8572"/>
                </a:moveTo>
                <a:cubicBezTo>
                  <a:pt x="19050" y="8572"/>
                  <a:pt x="37148" y="5715"/>
                  <a:pt x="55245" y="0"/>
                </a:cubicBezTo>
                <a:cubicBezTo>
                  <a:pt x="91440" y="36195"/>
                  <a:pt x="140970" y="58102"/>
                  <a:pt x="195263" y="58102"/>
                </a:cubicBezTo>
              </a:path>
            </a:pathLst>
          </a:custGeom>
          <a:solidFill>
            <a:schemeClr val="accent3">
              <a:alpha val="20000"/>
            </a:schemeClr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6" name="Google Shape;366;p42"/>
          <p:cNvSpPr txBox="1">
            <a:spLocks noGrp="1"/>
          </p:cNvSpPr>
          <p:nvPr>
            <p:ph type="ctrTitle"/>
          </p:nvPr>
        </p:nvSpPr>
        <p:spPr>
          <a:xfrm>
            <a:off x="1143000" y="34529"/>
            <a:ext cx="68580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lang="en" sz="3600" b="1">
                <a:solidFill>
                  <a:srgbClr val="7F7F7F"/>
                </a:solidFill>
                <a:latin typeface="Average"/>
                <a:ea typeface="Average"/>
                <a:cs typeface="Average"/>
                <a:sym typeface="Average"/>
              </a:rPr>
              <a:t>Key Concepts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5200460" y="644308"/>
            <a:ext cx="2558568" cy="2267024"/>
          </a:xfrm>
          <a:custGeom>
            <a:avLst/>
            <a:gdLst/>
            <a:ahLst/>
            <a:cxnLst/>
            <a:rect l="l" t="t" r="r" b="b"/>
            <a:pathLst>
              <a:path w="3411424" h="3022698" extrusionOk="0">
                <a:moveTo>
                  <a:pt x="2465947" y="394003"/>
                </a:moveTo>
                <a:cubicBezTo>
                  <a:pt x="1784217" y="2024914"/>
                  <a:pt x="1082584" y="2795980"/>
                  <a:pt x="548698" y="2585462"/>
                </a:cubicBezTo>
                <a:cubicBezTo>
                  <a:pt x="546939" y="2584721"/>
                  <a:pt x="383079" y="2521307"/>
                  <a:pt x="381413" y="2522140"/>
                </a:cubicBezTo>
                <a:cubicBezTo>
                  <a:pt x="380025" y="2522880"/>
                  <a:pt x="378543" y="2523621"/>
                  <a:pt x="377155" y="2524362"/>
                </a:cubicBezTo>
                <a:cubicBezTo>
                  <a:pt x="375766" y="2525102"/>
                  <a:pt x="374285" y="2525843"/>
                  <a:pt x="372896" y="2526491"/>
                </a:cubicBezTo>
                <a:cubicBezTo>
                  <a:pt x="371507" y="2527232"/>
                  <a:pt x="370027" y="2527880"/>
                  <a:pt x="368638" y="2528528"/>
                </a:cubicBezTo>
                <a:cubicBezTo>
                  <a:pt x="367249" y="2529176"/>
                  <a:pt x="365860" y="2529916"/>
                  <a:pt x="364380" y="2530564"/>
                </a:cubicBezTo>
                <a:cubicBezTo>
                  <a:pt x="362991" y="2531212"/>
                  <a:pt x="361602" y="2531860"/>
                  <a:pt x="360213" y="2532508"/>
                </a:cubicBezTo>
                <a:cubicBezTo>
                  <a:pt x="358825" y="2533156"/>
                  <a:pt x="357436" y="2533712"/>
                  <a:pt x="356140" y="2534360"/>
                </a:cubicBezTo>
                <a:cubicBezTo>
                  <a:pt x="354751" y="2535008"/>
                  <a:pt x="353456" y="2535564"/>
                  <a:pt x="352067" y="2536119"/>
                </a:cubicBezTo>
                <a:cubicBezTo>
                  <a:pt x="350678" y="2536674"/>
                  <a:pt x="349382" y="2537230"/>
                  <a:pt x="347993" y="2537878"/>
                </a:cubicBezTo>
                <a:cubicBezTo>
                  <a:pt x="346790" y="2538341"/>
                  <a:pt x="345679" y="2538803"/>
                  <a:pt x="344475" y="2539359"/>
                </a:cubicBezTo>
                <a:cubicBezTo>
                  <a:pt x="343272" y="2539914"/>
                  <a:pt x="342161" y="2540285"/>
                  <a:pt x="340958" y="2540748"/>
                </a:cubicBezTo>
                <a:cubicBezTo>
                  <a:pt x="339754" y="2541211"/>
                  <a:pt x="338643" y="2541673"/>
                  <a:pt x="337440" y="2542136"/>
                </a:cubicBezTo>
                <a:cubicBezTo>
                  <a:pt x="336236" y="2542599"/>
                  <a:pt x="335125" y="2542970"/>
                  <a:pt x="333922" y="2543432"/>
                </a:cubicBezTo>
                <a:cubicBezTo>
                  <a:pt x="332811" y="2543895"/>
                  <a:pt x="331607" y="2544265"/>
                  <a:pt x="330496" y="2544636"/>
                </a:cubicBezTo>
                <a:cubicBezTo>
                  <a:pt x="329386" y="2545006"/>
                  <a:pt x="328182" y="2545469"/>
                  <a:pt x="327071" y="2545839"/>
                </a:cubicBezTo>
                <a:cubicBezTo>
                  <a:pt x="325960" y="2546210"/>
                  <a:pt x="324757" y="2546580"/>
                  <a:pt x="323646" y="2546950"/>
                </a:cubicBezTo>
                <a:cubicBezTo>
                  <a:pt x="322535" y="2547321"/>
                  <a:pt x="321331" y="2547691"/>
                  <a:pt x="320221" y="2548061"/>
                </a:cubicBezTo>
                <a:cubicBezTo>
                  <a:pt x="319202" y="2548431"/>
                  <a:pt x="318092" y="2548709"/>
                  <a:pt x="317073" y="2549080"/>
                </a:cubicBezTo>
                <a:cubicBezTo>
                  <a:pt x="316055" y="2549450"/>
                  <a:pt x="314944" y="2549728"/>
                  <a:pt x="313925" y="2550005"/>
                </a:cubicBezTo>
                <a:cubicBezTo>
                  <a:pt x="312907" y="2550283"/>
                  <a:pt x="311796" y="2550653"/>
                  <a:pt x="310778" y="2550931"/>
                </a:cubicBezTo>
                <a:cubicBezTo>
                  <a:pt x="309759" y="2551209"/>
                  <a:pt x="308741" y="2551486"/>
                  <a:pt x="307630" y="2551764"/>
                </a:cubicBezTo>
                <a:cubicBezTo>
                  <a:pt x="306612" y="2552042"/>
                  <a:pt x="305593" y="2552320"/>
                  <a:pt x="304668" y="2552505"/>
                </a:cubicBezTo>
                <a:cubicBezTo>
                  <a:pt x="303650" y="2552783"/>
                  <a:pt x="302631" y="2552968"/>
                  <a:pt x="301705" y="2553245"/>
                </a:cubicBezTo>
                <a:cubicBezTo>
                  <a:pt x="300687" y="2553523"/>
                  <a:pt x="299761" y="2553708"/>
                  <a:pt x="298743" y="2553986"/>
                </a:cubicBezTo>
                <a:cubicBezTo>
                  <a:pt x="297725" y="2554171"/>
                  <a:pt x="296799" y="2554449"/>
                  <a:pt x="295780" y="2554634"/>
                </a:cubicBezTo>
                <a:cubicBezTo>
                  <a:pt x="294948" y="2554819"/>
                  <a:pt x="294207" y="2555004"/>
                  <a:pt x="293373" y="2555190"/>
                </a:cubicBezTo>
                <a:cubicBezTo>
                  <a:pt x="292540" y="2555375"/>
                  <a:pt x="291800" y="2555560"/>
                  <a:pt x="290967" y="2555652"/>
                </a:cubicBezTo>
                <a:cubicBezTo>
                  <a:pt x="290133" y="2555837"/>
                  <a:pt x="289393" y="2555930"/>
                  <a:pt x="288560" y="2556115"/>
                </a:cubicBezTo>
                <a:cubicBezTo>
                  <a:pt x="287726" y="2556300"/>
                  <a:pt x="286986" y="2556393"/>
                  <a:pt x="286153" y="2556578"/>
                </a:cubicBezTo>
                <a:cubicBezTo>
                  <a:pt x="285412" y="2556671"/>
                  <a:pt x="284764" y="2556856"/>
                  <a:pt x="284116" y="2556949"/>
                </a:cubicBezTo>
                <a:cubicBezTo>
                  <a:pt x="283468" y="2557041"/>
                  <a:pt x="282727" y="2557226"/>
                  <a:pt x="282079" y="2557319"/>
                </a:cubicBezTo>
                <a:cubicBezTo>
                  <a:pt x="281431" y="2557411"/>
                  <a:pt x="280690" y="2557596"/>
                  <a:pt x="280042" y="2557689"/>
                </a:cubicBezTo>
                <a:cubicBezTo>
                  <a:pt x="279395" y="2557782"/>
                  <a:pt x="278654" y="2557967"/>
                  <a:pt x="278006" y="2558059"/>
                </a:cubicBezTo>
                <a:cubicBezTo>
                  <a:pt x="274488" y="2558615"/>
                  <a:pt x="270970" y="2559263"/>
                  <a:pt x="267452" y="2559818"/>
                </a:cubicBezTo>
                <a:cubicBezTo>
                  <a:pt x="263934" y="2560374"/>
                  <a:pt x="260509" y="2560929"/>
                  <a:pt x="256991" y="2561392"/>
                </a:cubicBezTo>
                <a:cubicBezTo>
                  <a:pt x="253566" y="2561855"/>
                  <a:pt x="250140" y="2562411"/>
                  <a:pt x="246715" y="2562781"/>
                </a:cubicBezTo>
                <a:cubicBezTo>
                  <a:pt x="243290" y="2563244"/>
                  <a:pt x="239957" y="2563614"/>
                  <a:pt x="236624" y="2564077"/>
                </a:cubicBezTo>
                <a:cubicBezTo>
                  <a:pt x="236532" y="2564077"/>
                  <a:pt x="236439" y="2564077"/>
                  <a:pt x="236347" y="2564077"/>
                </a:cubicBezTo>
                <a:cubicBezTo>
                  <a:pt x="236254" y="2564077"/>
                  <a:pt x="236161" y="2564077"/>
                  <a:pt x="236069" y="2564077"/>
                </a:cubicBezTo>
                <a:cubicBezTo>
                  <a:pt x="235977" y="2564077"/>
                  <a:pt x="235884" y="2564077"/>
                  <a:pt x="235791" y="2564077"/>
                </a:cubicBezTo>
                <a:cubicBezTo>
                  <a:pt x="235699" y="2564077"/>
                  <a:pt x="235606" y="2564077"/>
                  <a:pt x="235513" y="2564077"/>
                </a:cubicBezTo>
                <a:cubicBezTo>
                  <a:pt x="232273" y="2564447"/>
                  <a:pt x="228941" y="2564817"/>
                  <a:pt x="225700" y="2565188"/>
                </a:cubicBezTo>
                <a:cubicBezTo>
                  <a:pt x="222460" y="2565558"/>
                  <a:pt x="219220" y="2565836"/>
                  <a:pt x="216073" y="2566114"/>
                </a:cubicBezTo>
                <a:cubicBezTo>
                  <a:pt x="212925" y="2566391"/>
                  <a:pt x="209685" y="2566669"/>
                  <a:pt x="206537" y="2566947"/>
                </a:cubicBezTo>
                <a:cubicBezTo>
                  <a:pt x="203390" y="2567224"/>
                  <a:pt x="200242" y="2567409"/>
                  <a:pt x="197187" y="2567595"/>
                </a:cubicBezTo>
                <a:cubicBezTo>
                  <a:pt x="194132" y="2567780"/>
                  <a:pt x="191170" y="2567965"/>
                  <a:pt x="188207" y="2568150"/>
                </a:cubicBezTo>
                <a:cubicBezTo>
                  <a:pt x="185245" y="2568335"/>
                  <a:pt x="182282" y="2568428"/>
                  <a:pt x="179320" y="2568613"/>
                </a:cubicBezTo>
                <a:cubicBezTo>
                  <a:pt x="176358" y="2568706"/>
                  <a:pt x="173488" y="2568798"/>
                  <a:pt x="170525" y="2568891"/>
                </a:cubicBezTo>
                <a:cubicBezTo>
                  <a:pt x="167656" y="2568983"/>
                  <a:pt x="164786" y="2568983"/>
                  <a:pt x="161916" y="2569076"/>
                </a:cubicBezTo>
                <a:cubicBezTo>
                  <a:pt x="159046" y="2569076"/>
                  <a:pt x="156268" y="2569168"/>
                  <a:pt x="153398" y="2569168"/>
                </a:cubicBezTo>
                <a:cubicBezTo>
                  <a:pt x="150621" y="2569168"/>
                  <a:pt x="147751" y="2569168"/>
                  <a:pt x="145067" y="2569076"/>
                </a:cubicBezTo>
                <a:cubicBezTo>
                  <a:pt x="142290" y="2569076"/>
                  <a:pt x="139512" y="2568983"/>
                  <a:pt x="136828" y="2568891"/>
                </a:cubicBezTo>
                <a:cubicBezTo>
                  <a:pt x="134050" y="2568798"/>
                  <a:pt x="131365" y="2568706"/>
                  <a:pt x="128681" y="2568613"/>
                </a:cubicBezTo>
                <a:cubicBezTo>
                  <a:pt x="125904" y="2568521"/>
                  <a:pt x="123219" y="2568335"/>
                  <a:pt x="120534" y="2568150"/>
                </a:cubicBezTo>
                <a:cubicBezTo>
                  <a:pt x="117850" y="2567965"/>
                  <a:pt x="115165" y="2567780"/>
                  <a:pt x="112480" y="2567595"/>
                </a:cubicBezTo>
                <a:cubicBezTo>
                  <a:pt x="109796" y="2567409"/>
                  <a:pt x="107203" y="2567132"/>
                  <a:pt x="104519" y="2566947"/>
                </a:cubicBezTo>
                <a:cubicBezTo>
                  <a:pt x="101926" y="2566669"/>
                  <a:pt x="99334" y="2566484"/>
                  <a:pt x="96742" y="2566114"/>
                </a:cubicBezTo>
                <a:cubicBezTo>
                  <a:pt x="94058" y="2565836"/>
                  <a:pt x="91373" y="2565465"/>
                  <a:pt x="88688" y="2565188"/>
                </a:cubicBezTo>
                <a:cubicBezTo>
                  <a:pt x="86003" y="2564817"/>
                  <a:pt x="83411" y="2564447"/>
                  <a:pt x="80727" y="2564077"/>
                </a:cubicBezTo>
                <a:cubicBezTo>
                  <a:pt x="78134" y="2563706"/>
                  <a:pt x="75450" y="2563336"/>
                  <a:pt x="72950" y="2562873"/>
                </a:cubicBezTo>
                <a:cubicBezTo>
                  <a:pt x="70358" y="2562411"/>
                  <a:pt x="67766" y="2562040"/>
                  <a:pt x="65267" y="2561577"/>
                </a:cubicBezTo>
                <a:cubicBezTo>
                  <a:pt x="62489" y="2561022"/>
                  <a:pt x="59619" y="2560559"/>
                  <a:pt x="56842" y="2559911"/>
                </a:cubicBezTo>
                <a:cubicBezTo>
                  <a:pt x="54065" y="2559355"/>
                  <a:pt x="51287" y="2558708"/>
                  <a:pt x="48602" y="2558152"/>
                </a:cubicBezTo>
                <a:cubicBezTo>
                  <a:pt x="45918" y="2557504"/>
                  <a:pt x="43141" y="2556856"/>
                  <a:pt x="40548" y="2556208"/>
                </a:cubicBezTo>
                <a:cubicBezTo>
                  <a:pt x="37864" y="2555560"/>
                  <a:pt x="35179" y="2554819"/>
                  <a:pt x="32587" y="2554171"/>
                </a:cubicBezTo>
                <a:cubicBezTo>
                  <a:pt x="29717" y="2553431"/>
                  <a:pt x="26940" y="2552598"/>
                  <a:pt x="24163" y="2551764"/>
                </a:cubicBezTo>
                <a:cubicBezTo>
                  <a:pt x="21385" y="2550931"/>
                  <a:pt x="18608" y="2550098"/>
                  <a:pt x="15923" y="2549265"/>
                </a:cubicBezTo>
                <a:cubicBezTo>
                  <a:pt x="13239" y="2548431"/>
                  <a:pt x="10554" y="2547506"/>
                  <a:pt x="7869" y="2546580"/>
                </a:cubicBezTo>
                <a:cubicBezTo>
                  <a:pt x="5184" y="2545654"/>
                  <a:pt x="2592" y="2544728"/>
                  <a:pt x="0" y="2543710"/>
                </a:cubicBezTo>
                <a:lnTo>
                  <a:pt x="1215615" y="2997147"/>
                </a:lnTo>
                <a:cubicBezTo>
                  <a:pt x="1218486" y="2998258"/>
                  <a:pt x="1221448" y="2999277"/>
                  <a:pt x="1224317" y="3000295"/>
                </a:cubicBezTo>
                <a:cubicBezTo>
                  <a:pt x="1227280" y="3001313"/>
                  <a:pt x="1230242" y="3002331"/>
                  <a:pt x="1233205" y="3003257"/>
                </a:cubicBezTo>
                <a:cubicBezTo>
                  <a:pt x="1236167" y="3004183"/>
                  <a:pt x="1239223" y="3005109"/>
                  <a:pt x="1242277" y="3006034"/>
                </a:cubicBezTo>
                <a:cubicBezTo>
                  <a:pt x="1245332" y="3006960"/>
                  <a:pt x="1248480" y="3007793"/>
                  <a:pt x="1251535" y="3008627"/>
                </a:cubicBezTo>
                <a:cubicBezTo>
                  <a:pt x="1254405" y="3009367"/>
                  <a:pt x="1257367" y="3010108"/>
                  <a:pt x="1260330" y="3010849"/>
                </a:cubicBezTo>
                <a:cubicBezTo>
                  <a:pt x="1263292" y="3011589"/>
                  <a:pt x="1266255" y="3012237"/>
                  <a:pt x="1269310" y="3012885"/>
                </a:cubicBezTo>
                <a:cubicBezTo>
                  <a:pt x="1272364" y="3013533"/>
                  <a:pt x="1275420" y="3014181"/>
                  <a:pt x="1278475" y="3014737"/>
                </a:cubicBezTo>
                <a:cubicBezTo>
                  <a:pt x="1281530" y="3015292"/>
                  <a:pt x="1284677" y="3015847"/>
                  <a:pt x="1287825" y="3016403"/>
                </a:cubicBezTo>
                <a:cubicBezTo>
                  <a:pt x="1290695" y="3016866"/>
                  <a:pt x="1293472" y="3017329"/>
                  <a:pt x="1296342" y="3017699"/>
                </a:cubicBezTo>
                <a:cubicBezTo>
                  <a:pt x="1299212" y="3018162"/>
                  <a:pt x="1302081" y="3018532"/>
                  <a:pt x="1305044" y="3018903"/>
                </a:cubicBezTo>
                <a:cubicBezTo>
                  <a:pt x="1308006" y="3019273"/>
                  <a:pt x="1310876" y="3019643"/>
                  <a:pt x="1313931" y="3019921"/>
                </a:cubicBezTo>
                <a:cubicBezTo>
                  <a:pt x="1316893" y="3020199"/>
                  <a:pt x="1319856" y="3020569"/>
                  <a:pt x="1322911" y="3020754"/>
                </a:cubicBezTo>
                <a:cubicBezTo>
                  <a:pt x="1325781" y="3021032"/>
                  <a:pt x="1328651" y="3021217"/>
                  <a:pt x="1331613" y="3021402"/>
                </a:cubicBezTo>
                <a:cubicBezTo>
                  <a:pt x="1334576" y="3021587"/>
                  <a:pt x="1337446" y="3021772"/>
                  <a:pt x="1340408" y="3021958"/>
                </a:cubicBezTo>
                <a:cubicBezTo>
                  <a:pt x="1343371" y="3022143"/>
                  <a:pt x="1346333" y="3022235"/>
                  <a:pt x="1349388" y="3022328"/>
                </a:cubicBezTo>
                <a:cubicBezTo>
                  <a:pt x="1352443" y="3022421"/>
                  <a:pt x="1355405" y="3022513"/>
                  <a:pt x="1358461" y="3022606"/>
                </a:cubicBezTo>
                <a:cubicBezTo>
                  <a:pt x="1361422" y="3022698"/>
                  <a:pt x="1364478" y="3022698"/>
                  <a:pt x="1367533" y="3022698"/>
                </a:cubicBezTo>
                <a:cubicBezTo>
                  <a:pt x="1370588" y="3022698"/>
                  <a:pt x="1373643" y="3022698"/>
                  <a:pt x="1376790" y="3022698"/>
                </a:cubicBezTo>
                <a:cubicBezTo>
                  <a:pt x="1379846" y="3022698"/>
                  <a:pt x="1382993" y="3022606"/>
                  <a:pt x="1386141" y="3022513"/>
                </a:cubicBezTo>
                <a:cubicBezTo>
                  <a:pt x="1389288" y="3022421"/>
                  <a:pt x="1392436" y="3022328"/>
                  <a:pt x="1395676" y="3022143"/>
                </a:cubicBezTo>
                <a:cubicBezTo>
                  <a:pt x="1398916" y="3022050"/>
                  <a:pt x="1402063" y="3021865"/>
                  <a:pt x="1405396" y="3021680"/>
                </a:cubicBezTo>
                <a:cubicBezTo>
                  <a:pt x="1408637" y="3021495"/>
                  <a:pt x="1411876" y="3021309"/>
                  <a:pt x="1415210" y="3021032"/>
                </a:cubicBezTo>
                <a:cubicBezTo>
                  <a:pt x="1418542" y="3020754"/>
                  <a:pt x="1421782" y="3020569"/>
                  <a:pt x="1425207" y="3020199"/>
                </a:cubicBezTo>
                <a:cubicBezTo>
                  <a:pt x="1428540" y="3019921"/>
                  <a:pt x="1431966" y="3019551"/>
                  <a:pt x="1435298" y="3019273"/>
                </a:cubicBezTo>
                <a:cubicBezTo>
                  <a:pt x="1438816" y="3018903"/>
                  <a:pt x="1442242" y="3018532"/>
                  <a:pt x="1445760" y="3018162"/>
                </a:cubicBezTo>
                <a:cubicBezTo>
                  <a:pt x="1449278" y="3017792"/>
                  <a:pt x="1452795" y="3017329"/>
                  <a:pt x="1456405" y="3016866"/>
                </a:cubicBezTo>
                <a:cubicBezTo>
                  <a:pt x="1460016" y="3016403"/>
                  <a:pt x="1463627" y="3015940"/>
                  <a:pt x="1467237" y="3015385"/>
                </a:cubicBezTo>
                <a:cubicBezTo>
                  <a:pt x="1470847" y="3014829"/>
                  <a:pt x="1474551" y="3014366"/>
                  <a:pt x="1478254" y="3013718"/>
                </a:cubicBezTo>
                <a:cubicBezTo>
                  <a:pt x="1478346" y="3013718"/>
                  <a:pt x="1478439" y="3013718"/>
                  <a:pt x="1478531" y="3013626"/>
                </a:cubicBezTo>
                <a:cubicBezTo>
                  <a:pt x="1478624" y="3013533"/>
                  <a:pt x="1478717" y="3013626"/>
                  <a:pt x="1478809" y="3013626"/>
                </a:cubicBezTo>
                <a:cubicBezTo>
                  <a:pt x="1478901" y="3013626"/>
                  <a:pt x="1478994" y="3013626"/>
                  <a:pt x="1479087" y="3013533"/>
                </a:cubicBezTo>
                <a:cubicBezTo>
                  <a:pt x="1479179" y="3013533"/>
                  <a:pt x="1479272" y="3013533"/>
                  <a:pt x="1479365" y="3013441"/>
                </a:cubicBezTo>
                <a:cubicBezTo>
                  <a:pt x="1483160" y="3012885"/>
                  <a:pt x="1486956" y="3012237"/>
                  <a:pt x="1490751" y="3011589"/>
                </a:cubicBezTo>
                <a:cubicBezTo>
                  <a:pt x="1494547" y="3010941"/>
                  <a:pt x="1498435" y="3010293"/>
                  <a:pt x="1502323" y="3009552"/>
                </a:cubicBezTo>
                <a:cubicBezTo>
                  <a:pt x="1506211" y="3008812"/>
                  <a:pt x="1510100" y="3008071"/>
                  <a:pt x="1514081" y="3007331"/>
                </a:cubicBezTo>
                <a:cubicBezTo>
                  <a:pt x="1517969" y="3006590"/>
                  <a:pt x="1521949" y="3005757"/>
                  <a:pt x="1525930" y="3004924"/>
                </a:cubicBezTo>
                <a:cubicBezTo>
                  <a:pt x="1526671" y="3004739"/>
                  <a:pt x="1527504" y="3004646"/>
                  <a:pt x="1528245" y="3004461"/>
                </a:cubicBezTo>
                <a:cubicBezTo>
                  <a:pt x="1528985" y="3004275"/>
                  <a:pt x="1529818" y="3004090"/>
                  <a:pt x="1530559" y="3003998"/>
                </a:cubicBezTo>
                <a:cubicBezTo>
                  <a:pt x="1531300" y="3003813"/>
                  <a:pt x="1532133" y="3003628"/>
                  <a:pt x="1532873" y="3003535"/>
                </a:cubicBezTo>
                <a:cubicBezTo>
                  <a:pt x="1533614" y="3003350"/>
                  <a:pt x="1534447" y="3003165"/>
                  <a:pt x="1535188" y="3003072"/>
                </a:cubicBezTo>
                <a:cubicBezTo>
                  <a:pt x="1536114" y="3002887"/>
                  <a:pt x="1536947" y="3002702"/>
                  <a:pt x="1537873" y="3002517"/>
                </a:cubicBezTo>
                <a:cubicBezTo>
                  <a:pt x="1538798" y="3002331"/>
                  <a:pt x="1539631" y="3002146"/>
                  <a:pt x="1540557" y="3001869"/>
                </a:cubicBezTo>
                <a:cubicBezTo>
                  <a:pt x="1541483" y="3001591"/>
                  <a:pt x="1542316" y="3001406"/>
                  <a:pt x="1543242" y="3001221"/>
                </a:cubicBezTo>
                <a:cubicBezTo>
                  <a:pt x="1544168" y="3001036"/>
                  <a:pt x="1545093" y="3000758"/>
                  <a:pt x="1545927" y="3000572"/>
                </a:cubicBezTo>
                <a:cubicBezTo>
                  <a:pt x="1547038" y="3000295"/>
                  <a:pt x="1548149" y="3000017"/>
                  <a:pt x="1549259" y="2999647"/>
                </a:cubicBezTo>
                <a:cubicBezTo>
                  <a:pt x="1550370" y="2999369"/>
                  <a:pt x="1551481" y="2998999"/>
                  <a:pt x="1552592" y="2998721"/>
                </a:cubicBezTo>
                <a:cubicBezTo>
                  <a:pt x="1553703" y="2998443"/>
                  <a:pt x="1554814" y="2998073"/>
                  <a:pt x="1555925" y="2997703"/>
                </a:cubicBezTo>
                <a:cubicBezTo>
                  <a:pt x="1557036" y="2997332"/>
                  <a:pt x="1558146" y="2997055"/>
                  <a:pt x="1559350" y="2996684"/>
                </a:cubicBezTo>
                <a:cubicBezTo>
                  <a:pt x="1560553" y="2996314"/>
                  <a:pt x="1561664" y="2995944"/>
                  <a:pt x="1562868" y="2995573"/>
                </a:cubicBezTo>
                <a:cubicBezTo>
                  <a:pt x="1564071" y="2995203"/>
                  <a:pt x="1565182" y="2994833"/>
                  <a:pt x="1566386" y="2994370"/>
                </a:cubicBezTo>
                <a:cubicBezTo>
                  <a:pt x="1567589" y="2994000"/>
                  <a:pt x="1568700" y="2993537"/>
                  <a:pt x="1569904" y="2993167"/>
                </a:cubicBezTo>
                <a:cubicBezTo>
                  <a:pt x="1571107" y="2992796"/>
                  <a:pt x="1572311" y="2992333"/>
                  <a:pt x="1573422" y="2991870"/>
                </a:cubicBezTo>
                <a:cubicBezTo>
                  <a:pt x="1574718" y="2991408"/>
                  <a:pt x="1576014" y="2990945"/>
                  <a:pt x="1577218" y="2990482"/>
                </a:cubicBezTo>
                <a:cubicBezTo>
                  <a:pt x="1578513" y="2990019"/>
                  <a:pt x="1579809" y="2989556"/>
                  <a:pt x="1581106" y="2989000"/>
                </a:cubicBezTo>
                <a:cubicBezTo>
                  <a:pt x="1582402" y="2988538"/>
                  <a:pt x="1583697" y="2987982"/>
                  <a:pt x="1584994" y="2987427"/>
                </a:cubicBezTo>
                <a:cubicBezTo>
                  <a:pt x="1586290" y="2986871"/>
                  <a:pt x="1587586" y="2986408"/>
                  <a:pt x="1588882" y="2985853"/>
                </a:cubicBezTo>
                <a:cubicBezTo>
                  <a:pt x="1590178" y="2985298"/>
                  <a:pt x="1591474" y="2984742"/>
                  <a:pt x="1592862" y="2984187"/>
                </a:cubicBezTo>
                <a:cubicBezTo>
                  <a:pt x="1594251" y="2983631"/>
                  <a:pt x="1595455" y="2983076"/>
                  <a:pt x="1596844" y="2982520"/>
                </a:cubicBezTo>
                <a:cubicBezTo>
                  <a:pt x="1598139" y="2981965"/>
                  <a:pt x="1599528" y="2981317"/>
                  <a:pt x="1600824" y="2980761"/>
                </a:cubicBezTo>
                <a:cubicBezTo>
                  <a:pt x="1602120" y="2980206"/>
                  <a:pt x="1603509" y="2979558"/>
                  <a:pt x="1604805" y="2978910"/>
                </a:cubicBezTo>
                <a:cubicBezTo>
                  <a:pt x="1606379" y="2978169"/>
                  <a:pt x="1607860" y="2977428"/>
                  <a:pt x="1609434" y="2976780"/>
                </a:cubicBezTo>
                <a:cubicBezTo>
                  <a:pt x="1611007" y="2976133"/>
                  <a:pt x="1612489" y="2975299"/>
                  <a:pt x="1614063" y="2974559"/>
                </a:cubicBezTo>
                <a:cubicBezTo>
                  <a:pt x="1615636" y="2973818"/>
                  <a:pt x="1617210" y="2972985"/>
                  <a:pt x="1618691" y="2972244"/>
                </a:cubicBezTo>
                <a:cubicBezTo>
                  <a:pt x="1620265" y="2971504"/>
                  <a:pt x="1621839" y="2970671"/>
                  <a:pt x="1623413" y="2969837"/>
                </a:cubicBezTo>
                <a:cubicBezTo>
                  <a:pt x="1624987" y="2969004"/>
                  <a:pt x="1626560" y="2968171"/>
                  <a:pt x="1628226" y="2967338"/>
                </a:cubicBezTo>
                <a:cubicBezTo>
                  <a:pt x="1629893" y="2966505"/>
                  <a:pt x="1631467" y="2965579"/>
                  <a:pt x="1633041" y="2964746"/>
                </a:cubicBezTo>
                <a:cubicBezTo>
                  <a:pt x="1634614" y="2963912"/>
                  <a:pt x="1636281" y="2962987"/>
                  <a:pt x="1637855" y="2962061"/>
                </a:cubicBezTo>
                <a:cubicBezTo>
                  <a:pt x="1639428" y="2961135"/>
                  <a:pt x="1641095" y="2960210"/>
                  <a:pt x="1642761" y="2959284"/>
                </a:cubicBezTo>
                <a:cubicBezTo>
                  <a:pt x="1644705" y="2958173"/>
                  <a:pt x="1646557" y="2957062"/>
                  <a:pt x="1648501" y="2955951"/>
                </a:cubicBezTo>
                <a:cubicBezTo>
                  <a:pt x="1650445" y="2954840"/>
                  <a:pt x="1652297" y="2953636"/>
                  <a:pt x="1654240" y="2952526"/>
                </a:cubicBezTo>
                <a:cubicBezTo>
                  <a:pt x="1656185" y="2951322"/>
                  <a:pt x="1658129" y="2950211"/>
                  <a:pt x="1660073" y="2949008"/>
                </a:cubicBezTo>
                <a:cubicBezTo>
                  <a:pt x="1662017" y="2947804"/>
                  <a:pt x="1663961" y="2946601"/>
                  <a:pt x="1665905" y="2945397"/>
                </a:cubicBezTo>
                <a:cubicBezTo>
                  <a:pt x="1668035" y="2944009"/>
                  <a:pt x="1670164" y="2942713"/>
                  <a:pt x="1672293" y="2941324"/>
                </a:cubicBezTo>
                <a:cubicBezTo>
                  <a:pt x="1674422" y="2939935"/>
                  <a:pt x="1676551" y="2938547"/>
                  <a:pt x="1678773" y="2937066"/>
                </a:cubicBezTo>
                <a:cubicBezTo>
                  <a:pt x="1680902" y="2935677"/>
                  <a:pt x="1683124" y="2934196"/>
                  <a:pt x="1685254" y="2932714"/>
                </a:cubicBezTo>
                <a:cubicBezTo>
                  <a:pt x="1687383" y="2931233"/>
                  <a:pt x="1689604" y="2929752"/>
                  <a:pt x="1691826" y="2928271"/>
                </a:cubicBezTo>
                <a:cubicBezTo>
                  <a:pt x="1694326" y="2926512"/>
                  <a:pt x="1696826" y="2924845"/>
                  <a:pt x="1699233" y="2923086"/>
                </a:cubicBezTo>
                <a:cubicBezTo>
                  <a:pt x="1701732" y="2921327"/>
                  <a:pt x="1704232" y="2919476"/>
                  <a:pt x="1706731" y="2917717"/>
                </a:cubicBezTo>
                <a:cubicBezTo>
                  <a:pt x="1709230" y="2915866"/>
                  <a:pt x="1711730" y="2914014"/>
                  <a:pt x="1714230" y="2912163"/>
                </a:cubicBezTo>
                <a:cubicBezTo>
                  <a:pt x="1716729" y="2910311"/>
                  <a:pt x="1719322" y="2908367"/>
                  <a:pt x="1721821" y="2906423"/>
                </a:cubicBezTo>
                <a:cubicBezTo>
                  <a:pt x="1724876" y="2904108"/>
                  <a:pt x="1727838" y="2901794"/>
                  <a:pt x="1730894" y="2899387"/>
                </a:cubicBezTo>
                <a:cubicBezTo>
                  <a:pt x="1733949" y="2896980"/>
                  <a:pt x="1737003" y="2894573"/>
                  <a:pt x="1740058" y="2892166"/>
                </a:cubicBezTo>
                <a:cubicBezTo>
                  <a:pt x="1743114" y="2889759"/>
                  <a:pt x="1746169" y="2887260"/>
                  <a:pt x="1749316" y="2884667"/>
                </a:cubicBezTo>
                <a:cubicBezTo>
                  <a:pt x="1752371" y="2882168"/>
                  <a:pt x="1755518" y="2879576"/>
                  <a:pt x="1758666" y="2876984"/>
                </a:cubicBezTo>
                <a:cubicBezTo>
                  <a:pt x="1762647" y="2873744"/>
                  <a:pt x="1766535" y="2870318"/>
                  <a:pt x="1770516" y="2866985"/>
                </a:cubicBezTo>
                <a:cubicBezTo>
                  <a:pt x="1774497" y="2863560"/>
                  <a:pt x="1778478" y="2860135"/>
                  <a:pt x="1782458" y="2856617"/>
                </a:cubicBezTo>
                <a:cubicBezTo>
                  <a:pt x="1786439" y="2853099"/>
                  <a:pt x="1790512" y="2849488"/>
                  <a:pt x="1794493" y="2845878"/>
                </a:cubicBezTo>
                <a:cubicBezTo>
                  <a:pt x="1798567" y="2842268"/>
                  <a:pt x="1802547" y="2838565"/>
                  <a:pt x="1806621" y="2834769"/>
                </a:cubicBezTo>
                <a:cubicBezTo>
                  <a:pt x="1811990" y="2829770"/>
                  <a:pt x="1817359" y="2824771"/>
                  <a:pt x="1822821" y="2819587"/>
                </a:cubicBezTo>
                <a:cubicBezTo>
                  <a:pt x="1828284" y="2814402"/>
                  <a:pt x="1833745" y="2809125"/>
                  <a:pt x="1839208" y="2803756"/>
                </a:cubicBezTo>
                <a:cubicBezTo>
                  <a:pt x="1844669" y="2798387"/>
                  <a:pt x="1850224" y="2792925"/>
                  <a:pt x="1855778" y="2787370"/>
                </a:cubicBezTo>
                <a:cubicBezTo>
                  <a:pt x="1861333" y="2781815"/>
                  <a:pt x="1866888" y="2776168"/>
                  <a:pt x="1872442" y="2770336"/>
                </a:cubicBezTo>
                <a:cubicBezTo>
                  <a:pt x="1880681" y="2761912"/>
                  <a:pt x="1888921" y="2753209"/>
                  <a:pt x="1897252" y="2744322"/>
                </a:cubicBezTo>
                <a:cubicBezTo>
                  <a:pt x="1905584" y="2735435"/>
                  <a:pt x="1913916" y="2726363"/>
                  <a:pt x="1922341" y="2717105"/>
                </a:cubicBezTo>
                <a:cubicBezTo>
                  <a:pt x="1930765" y="2707847"/>
                  <a:pt x="1939282" y="2698312"/>
                  <a:pt x="1947799" y="2688592"/>
                </a:cubicBezTo>
                <a:cubicBezTo>
                  <a:pt x="1956316" y="2678871"/>
                  <a:pt x="1964925" y="2668965"/>
                  <a:pt x="1973627" y="2658782"/>
                </a:cubicBezTo>
                <a:cubicBezTo>
                  <a:pt x="1991865" y="2637397"/>
                  <a:pt x="2010473" y="2614994"/>
                  <a:pt x="2029173" y="2591757"/>
                </a:cubicBezTo>
                <a:cubicBezTo>
                  <a:pt x="2047966" y="2568521"/>
                  <a:pt x="2066944" y="2544358"/>
                  <a:pt x="2086108" y="2519270"/>
                </a:cubicBezTo>
                <a:cubicBezTo>
                  <a:pt x="2105271" y="2494182"/>
                  <a:pt x="2124712" y="2468261"/>
                  <a:pt x="2144430" y="2441321"/>
                </a:cubicBezTo>
                <a:cubicBezTo>
                  <a:pt x="2164056" y="2414474"/>
                  <a:pt x="2183960" y="2386701"/>
                  <a:pt x="2204049" y="2358003"/>
                </a:cubicBezTo>
                <a:cubicBezTo>
                  <a:pt x="2223305" y="2330600"/>
                  <a:pt x="2242653" y="2302365"/>
                  <a:pt x="2262280" y="2273296"/>
                </a:cubicBezTo>
                <a:cubicBezTo>
                  <a:pt x="2281906" y="2244227"/>
                  <a:pt x="2301625" y="2214417"/>
                  <a:pt x="2321528" y="2183775"/>
                </a:cubicBezTo>
                <a:cubicBezTo>
                  <a:pt x="2341432" y="2153132"/>
                  <a:pt x="2361614" y="2121749"/>
                  <a:pt x="2381888" y="2089532"/>
                </a:cubicBezTo>
                <a:cubicBezTo>
                  <a:pt x="2402162" y="2057316"/>
                  <a:pt x="2422621" y="2024359"/>
                  <a:pt x="2443173" y="1990661"/>
                </a:cubicBezTo>
                <a:cubicBezTo>
                  <a:pt x="2483536" y="1924562"/>
                  <a:pt x="2523992" y="1856148"/>
                  <a:pt x="2564448" y="1786068"/>
                </a:cubicBezTo>
                <a:cubicBezTo>
                  <a:pt x="2604811" y="1715988"/>
                  <a:pt x="2645081" y="1644242"/>
                  <a:pt x="2684796" y="1571385"/>
                </a:cubicBezTo>
                <a:cubicBezTo>
                  <a:pt x="2724604" y="1498620"/>
                  <a:pt x="2763857" y="1424744"/>
                  <a:pt x="2802461" y="1350498"/>
                </a:cubicBezTo>
                <a:cubicBezTo>
                  <a:pt x="2840972" y="1276252"/>
                  <a:pt x="2878743" y="1201544"/>
                  <a:pt x="2915403" y="1127205"/>
                </a:cubicBezTo>
                <a:cubicBezTo>
                  <a:pt x="2945861" y="1065364"/>
                  <a:pt x="2975578" y="1003801"/>
                  <a:pt x="3004276" y="942701"/>
                </a:cubicBezTo>
                <a:cubicBezTo>
                  <a:pt x="3033067" y="881601"/>
                  <a:pt x="3060840" y="821056"/>
                  <a:pt x="3087502" y="761437"/>
                </a:cubicBezTo>
                <a:cubicBezTo>
                  <a:pt x="3114164" y="701726"/>
                  <a:pt x="3139715" y="643033"/>
                  <a:pt x="3163877" y="585636"/>
                </a:cubicBezTo>
                <a:cubicBezTo>
                  <a:pt x="3188132" y="528146"/>
                  <a:pt x="3210998" y="471952"/>
                  <a:pt x="3232291" y="417518"/>
                </a:cubicBezTo>
                <a:cubicBezTo>
                  <a:pt x="3233032" y="415574"/>
                  <a:pt x="3233772" y="413722"/>
                  <a:pt x="3234513" y="411778"/>
                </a:cubicBezTo>
                <a:cubicBezTo>
                  <a:pt x="3235253" y="409834"/>
                  <a:pt x="3235994" y="407982"/>
                  <a:pt x="3236734" y="406038"/>
                </a:cubicBezTo>
                <a:cubicBezTo>
                  <a:pt x="3237475" y="404094"/>
                  <a:pt x="3238216" y="402243"/>
                  <a:pt x="3238957" y="400299"/>
                </a:cubicBezTo>
                <a:cubicBezTo>
                  <a:pt x="3239697" y="398354"/>
                  <a:pt x="3240438" y="396503"/>
                  <a:pt x="3241178" y="394559"/>
                </a:cubicBezTo>
                <a:lnTo>
                  <a:pt x="3411425" y="394559"/>
                </a:lnTo>
                <a:lnTo>
                  <a:pt x="2984002" y="0"/>
                </a:lnTo>
                <a:lnTo>
                  <a:pt x="2284128" y="394374"/>
                </a:lnTo>
                <a:lnTo>
                  <a:pt x="2465947" y="394003"/>
                </a:lnTo>
                <a:close/>
              </a:path>
            </a:pathLst>
          </a:custGeom>
          <a:solidFill>
            <a:srgbClr val="7B7B7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8" name="Google Shape;368;p42"/>
          <p:cNvSpPr/>
          <p:nvPr/>
        </p:nvSpPr>
        <p:spPr>
          <a:xfrm>
            <a:off x="4777273" y="2155234"/>
            <a:ext cx="1305876" cy="786178"/>
          </a:xfrm>
          <a:custGeom>
            <a:avLst/>
            <a:gdLst/>
            <a:ahLst/>
            <a:cxnLst/>
            <a:rect l="l" t="t" r="r" b="b"/>
            <a:pathLst>
              <a:path w="1741168" h="1048237" extrusionOk="0">
                <a:moveTo>
                  <a:pt x="1689789" y="1024261"/>
                </a:moveTo>
                <a:cubicBezTo>
                  <a:pt x="1673681" y="1015188"/>
                  <a:pt x="1658498" y="1005097"/>
                  <a:pt x="1644242" y="994081"/>
                </a:cubicBezTo>
                <a:cubicBezTo>
                  <a:pt x="1629985" y="983157"/>
                  <a:pt x="1616562" y="971307"/>
                  <a:pt x="1603879" y="958809"/>
                </a:cubicBezTo>
                <a:cubicBezTo>
                  <a:pt x="1591196" y="946219"/>
                  <a:pt x="1579253" y="932981"/>
                  <a:pt x="1567959" y="919094"/>
                </a:cubicBezTo>
                <a:cubicBezTo>
                  <a:pt x="1564534" y="914928"/>
                  <a:pt x="1561201" y="910762"/>
                  <a:pt x="1557961" y="906411"/>
                </a:cubicBezTo>
                <a:cubicBezTo>
                  <a:pt x="1554721" y="902153"/>
                  <a:pt x="1551481" y="897802"/>
                  <a:pt x="1548333" y="893451"/>
                </a:cubicBezTo>
                <a:cubicBezTo>
                  <a:pt x="1545186" y="889100"/>
                  <a:pt x="1542038" y="884656"/>
                  <a:pt x="1538983" y="880212"/>
                </a:cubicBezTo>
                <a:cubicBezTo>
                  <a:pt x="1535928" y="875769"/>
                  <a:pt x="1532873" y="871233"/>
                  <a:pt x="1529910" y="866696"/>
                </a:cubicBezTo>
                <a:cubicBezTo>
                  <a:pt x="1526763" y="861975"/>
                  <a:pt x="1523708" y="857161"/>
                  <a:pt x="1520745" y="852347"/>
                </a:cubicBezTo>
                <a:cubicBezTo>
                  <a:pt x="1517691" y="847533"/>
                  <a:pt x="1514728" y="842627"/>
                  <a:pt x="1511858" y="837720"/>
                </a:cubicBezTo>
                <a:cubicBezTo>
                  <a:pt x="1508896" y="832814"/>
                  <a:pt x="1506026" y="827907"/>
                  <a:pt x="1503156" y="822908"/>
                </a:cubicBezTo>
                <a:cubicBezTo>
                  <a:pt x="1500286" y="817909"/>
                  <a:pt x="1497509" y="812909"/>
                  <a:pt x="1494732" y="807911"/>
                </a:cubicBezTo>
                <a:cubicBezTo>
                  <a:pt x="1488992" y="797449"/>
                  <a:pt x="1483345" y="786988"/>
                  <a:pt x="1477883" y="776342"/>
                </a:cubicBezTo>
                <a:cubicBezTo>
                  <a:pt x="1472421" y="765696"/>
                  <a:pt x="1467051" y="755049"/>
                  <a:pt x="1461774" y="744403"/>
                </a:cubicBezTo>
                <a:cubicBezTo>
                  <a:pt x="1456498" y="733664"/>
                  <a:pt x="1451313" y="722926"/>
                  <a:pt x="1446222" y="712187"/>
                </a:cubicBezTo>
                <a:cubicBezTo>
                  <a:pt x="1441130" y="701448"/>
                  <a:pt x="1436039" y="690709"/>
                  <a:pt x="1430947" y="680063"/>
                </a:cubicBezTo>
                <a:cubicBezTo>
                  <a:pt x="1426040" y="669787"/>
                  <a:pt x="1421226" y="659604"/>
                  <a:pt x="1416413" y="649420"/>
                </a:cubicBezTo>
                <a:cubicBezTo>
                  <a:pt x="1411598" y="639237"/>
                  <a:pt x="1406692" y="629239"/>
                  <a:pt x="1401878" y="619241"/>
                </a:cubicBezTo>
                <a:cubicBezTo>
                  <a:pt x="1396971" y="609335"/>
                  <a:pt x="1392065" y="599429"/>
                  <a:pt x="1387066" y="589802"/>
                </a:cubicBezTo>
                <a:cubicBezTo>
                  <a:pt x="1382067" y="580081"/>
                  <a:pt x="1376975" y="570546"/>
                  <a:pt x="1371884" y="561195"/>
                </a:cubicBezTo>
                <a:cubicBezTo>
                  <a:pt x="1369569" y="556937"/>
                  <a:pt x="1367162" y="552679"/>
                  <a:pt x="1364755" y="548513"/>
                </a:cubicBezTo>
                <a:cubicBezTo>
                  <a:pt x="1362348" y="544347"/>
                  <a:pt x="1359941" y="540181"/>
                  <a:pt x="1357442" y="536015"/>
                </a:cubicBezTo>
                <a:cubicBezTo>
                  <a:pt x="1355035" y="531849"/>
                  <a:pt x="1352535" y="527776"/>
                  <a:pt x="1350035" y="523795"/>
                </a:cubicBezTo>
                <a:cubicBezTo>
                  <a:pt x="1347536" y="519722"/>
                  <a:pt x="1344944" y="515741"/>
                  <a:pt x="1342444" y="511853"/>
                </a:cubicBezTo>
                <a:cubicBezTo>
                  <a:pt x="1340130" y="508242"/>
                  <a:pt x="1337723" y="504632"/>
                  <a:pt x="1335316" y="501114"/>
                </a:cubicBezTo>
                <a:cubicBezTo>
                  <a:pt x="1332909" y="497596"/>
                  <a:pt x="1330409" y="494078"/>
                  <a:pt x="1328002" y="490653"/>
                </a:cubicBezTo>
                <a:cubicBezTo>
                  <a:pt x="1325503" y="487227"/>
                  <a:pt x="1323003" y="483802"/>
                  <a:pt x="1320411" y="480469"/>
                </a:cubicBezTo>
                <a:cubicBezTo>
                  <a:pt x="1317819" y="477137"/>
                  <a:pt x="1315319" y="473804"/>
                  <a:pt x="1312635" y="470564"/>
                </a:cubicBezTo>
                <a:cubicBezTo>
                  <a:pt x="1303007" y="458529"/>
                  <a:pt x="1292823" y="447234"/>
                  <a:pt x="1282085" y="436681"/>
                </a:cubicBezTo>
                <a:cubicBezTo>
                  <a:pt x="1271254" y="426127"/>
                  <a:pt x="1259866" y="416314"/>
                  <a:pt x="1247646" y="407427"/>
                </a:cubicBezTo>
                <a:cubicBezTo>
                  <a:pt x="1235426" y="398540"/>
                  <a:pt x="1222466" y="390486"/>
                  <a:pt x="1208672" y="383450"/>
                </a:cubicBezTo>
                <a:cubicBezTo>
                  <a:pt x="1194786" y="376414"/>
                  <a:pt x="1180066" y="370396"/>
                  <a:pt x="1164420" y="365397"/>
                </a:cubicBezTo>
                <a:lnTo>
                  <a:pt x="0" y="0"/>
                </a:lnTo>
                <a:cubicBezTo>
                  <a:pt x="13886" y="4351"/>
                  <a:pt x="27032" y="9628"/>
                  <a:pt x="39345" y="15738"/>
                </a:cubicBezTo>
                <a:cubicBezTo>
                  <a:pt x="51657" y="21848"/>
                  <a:pt x="63322" y="28698"/>
                  <a:pt x="74338" y="36290"/>
                </a:cubicBezTo>
                <a:cubicBezTo>
                  <a:pt x="85355" y="43881"/>
                  <a:pt x="95631" y="52213"/>
                  <a:pt x="105536" y="61193"/>
                </a:cubicBezTo>
                <a:cubicBezTo>
                  <a:pt x="115349" y="70172"/>
                  <a:pt x="124607" y="79708"/>
                  <a:pt x="133494" y="89891"/>
                </a:cubicBezTo>
                <a:cubicBezTo>
                  <a:pt x="135901" y="92669"/>
                  <a:pt x="138309" y="95446"/>
                  <a:pt x="140623" y="98316"/>
                </a:cubicBezTo>
                <a:cubicBezTo>
                  <a:pt x="142937" y="101185"/>
                  <a:pt x="145252" y="104055"/>
                  <a:pt x="147566" y="106925"/>
                </a:cubicBezTo>
                <a:cubicBezTo>
                  <a:pt x="149881" y="109795"/>
                  <a:pt x="152102" y="112757"/>
                  <a:pt x="154417" y="115720"/>
                </a:cubicBezTo>
                <a:cubicBezTo>
                  <a:pt x="156638" y="118682"/>
                  <a:pt x="158860" y="121737"/>
                  <a:pt x="161082" y="124792"/>
                </a:cubicBezTo>
                <a:cubicBezTo>
                  <a:pt x="163489" y="128125"/>
                  <a:pt x="165803" y="131458"/>
                  <a:pt x="168210" y="134883"/>
                </a:cubicBezTo>
                <a:cubicBezTo>
                  <a:pt x="170525" y="138308"/>
                  <a:pt x="172839" y="141734"/>
                  <a:pt x="175154" y="145159"/>
                </a:cubicBezTo>
                <a:cubicBezTo>
                  <a:pt x="177468" y="148677"/>
                  <a:pt x="179690" y="152102"/>
                  <a:pt x="182004" y="155713"/>
                </a:cubicBezTo>
                <a:cubicBezTo>
                  <a:pt x="184226" y="159231"/>
                  <a:pt x="186448" y="162841"/>
                  <a:pt x="188670" y="166452"/>
                </a:cubicBezTo>
                <a:cubicBezTo>
                  <a:pt x="193483" y="174320"/>
                  <a:pt x="198298" y="182375"/>
                  <a:pt x="203019" y="190521"/>
                </a:cubicBezTo>
                <a:cubicBezTo>
                  <a:pt x="207741" y="198668"/>
                  <a:pt x="212369" y="206907"/>
                  <a:pt x="217090" y="215332"/>
                </a:cubicBezTo>
                <a:cubicBezTo>
                  <a:pt x="221719" y="223663"/>
                  <a:pt x="226348" y="232180"/>
                  <a:pt x="230977" y="240698"/>
                </a:cubicBezTo>
                <a:cubicBezTo>
                  <a:pt x="235605" y="249215"/>
                  <a:pt x="240234" y="257824"/>
                  <a:pt x="244863" y="266526"/>
                </a:cubicBezTo>
                <a:cubicBezTo>
                  <a:pt x="249677" y="275506"/>
                  <a:pt x="254491" y="284578"/>
                  <a:pt x="259398" y="293651"/>
                </a:cubicBezTo>
                <a:cubicBezTo>
                  <a:pt x="264304" y="302723"/>
                  <a:pt x="269211" y="311796"/>
                  <a:pt x="274210" y="320776"/>
                </a:cubicBezTo>
                <a:cubicBezTo>
                  <a:pt x="279209" y="329848"/>
                  <a:pt x="284300" y="338828"/>
                  <a:pt x="289577" y="347808"/>
                </a:cubicBezTo>
                <a:cubicBezTo>
                  <a:pt x="294762" y="356788"/>
                  <a:pt x="300131" y="365675"/>
                  <a:pt x="305501" y="374470"/>
                </a:cubicBezTo>
                <a:cubicBezTo>
                  <a:pt x="308093" y="378728"/>
                  <a:pt x="310778" y="382987"/>
                  <a:pt x="313462" y="387153"/>
                </a:cubicBezTo>
                <a:cubicBezTo>
                  <a:pt x="316147" y="391319"/>
                  <a:pt x="318832" y="395577"/>
                  <a:pt x="321609" y="399743"/>
                </a:cubicBezTo>
                <a:cubicBezTo>
                  <a:pt x="324386" y="403909"/>
                  <a:pt x="327163" y="408075"/>
                  <a:pt x="330033" y="412148"/>
                </a:cubicBezTo>
                <a:cubicBezTo>
                  <a:pt x="332903" y="416222"/>
                  <a:pt x="335773" y="420295"/>
                  <a:pt x="338643" y="424368"/>
                </a:cubicBezTo>
                <a:cubicBezTo>
                  <a:pt x="341420" y="428256"/>
                  <a:pt x="344290" y="432052"/>
                  <a:pt x="347160" y="435848"/>
                </a:cubicBezTo>
                <a:cubicBezTo>
                  <a:pt x="350030" y="439643"/>
                  <a:pt x="352900" y="443439"/>
                  <a:pt x="355862" y="447142"/>
                </a:cubicBezTo>
                <a:cubicBezTo>
                  <a:pt x="358824" y="450845"/>
                  <a:pt x="361787" y="454548"/>
                  <a:pt x="364842" y="458159"/>
                </a:cubicBezTo>
                <a:cubicBezTo>
                  <a:pt x="367897" y="461769"/>
                  <a:pt x="370952" y="465379"/>
                  <a:pt x="374099" y="468990"/>
                </a:cubicBezTo>
                <a:cubicBezTo>
                  <a:pt x="384560" y="480839"/>
                  <a:pt x="395577" y="492226"/>
                  <a:pt x="407334" y="503058"/>
                </a:cubicBezTo>
                <a:cubicBezTo>
                  <a:pt x="418998" y="513889"/>
                  <a:pt x="431311" y="524073"/>
                  <a:pt x="444457" y="533608"/>
                </a:cubicBezTo>
                <a:cubicBezTo>
                  <a:pt x="457510" y="543143"/>
                  <a:pt x="471304" y="551938"/>
                  <a:pt x="486024" y="559992"/>
                </a:cubicBezTo>
                <a:cubicBezTo>
                  <a:pt x="500651" y="568046"/>
                  <a:pt x="516111" y="575267"/>
                  <a:pt x="532497" y="581562"/>
                </a:cubicBezTo>
                <a:lnTo>
                  <a:pt x="1741169" y="1048238"/>
                </a:lnTo>
                <a:cubicBezTo>
                  <a:pt x="1722932" y="1041480"/>
                  <a:pt x="1705897" y="1033333"/>
                  <a:pt x="1689789" y="10242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3279902" y="2104861"/>
            <a:ext cx="2386794" cy="2297365"/>
          </a:xfrm>
          <a:custGeom>
            <a:avLst/>
            <a:gdLst/>
            <a:ahLst/>
            <a:cxnLst/>
            <a:rect l="l" t="t" r="r" b="b"/>
            <a:pathLst>
              <a:path w="3182392" h="3063153" extrusionOk="0">
                <a:moveTo>
                  <a:pt x="3182392" y="365860"/>
                </a:moveTo>
                <a:cubicBezTo>
                  <a:pt x="3179892" y="365120"/>
                  <a:pt x="3177393" y="364379"/>
                  <a:pt x="3174894" y="363731"/>
                </a:cubicBezTo>
                <a:cubicBezTo>
                  <a:pt x="3172301" y="362990"/>
                  <a:pt x="3169802" y="362342"/>
                  <a:pt x="3167210" y="361694"/>
                </a:cubicBezTo>
                <a:cubicBezTo>
                  <a:pt x="3164618" y="361046"/>
                  <a:pt x="3162025" y="360398"/>
                  <a:pt x="3159434" y="359750"/>
                </a:cubicBezTo>
                <a:cubicBezTo>
                  <a:pt x="3156748" y="359195"/>
                  <a:pt x="3154157" y="358639"/>
                  <a:pt x="3151472" y="358084"/>
                </a:cubicBezTo>
                <a:cubicBezTo>
                  <a:pt x="3149065" y="357529"/>
                  <a:pt x="3146658" y="357066"/>
                  <a:pt x="3144251" y="356603"/>
                </a:cubicBezTo>
                <a:cubicBezTo>
                  <a:pt x="3141751" y="356140"/>
                  <a:pt x="3139344" y="355677"/>
                  <a:pt x="3136845" y="355307"/>
                </a:cubicBezTo>
                <a:cubicBezTo>
                  <a:pt x="3134345" y="354844"/>
                  <a:pt x="3131846" y="354473"/>
                  <a:pt x="3129346" y="354103"/>
                </a:cubicBezTo>
                <a:cubicBezTo>
                  <a:pt x="3126847" y="353733"/>
                  <a:pt x="3124347" y="353362"/>
                  <a:pt x="3121755" y="353085"/>
                </a:cubicBezTo>
                <a:cubicBezTo>
                  <a:pt x="3119441" y="352715"/>
                  <a:pt x="3117034" y="352437"/>
                  <a:pt x="3114627" y="352159"/>
                </a:cubicBezTo>
                <a:cubicBezTo>
                  <a:pt x="3112312" y="351881"/>
                  <a:pt x="3109905" y="351604"/>
                  <a:pt x="3107406" y="351418"/>
                </a:cubicBezTo>
                <a:cubicBezTo>
                  <a:pt x="3104999" y="351141"/>
                  <a:pt x="3102592" y="350956"/>
                  <a:pt x="3100185" y="350770"/>
                </a:cubicBezTo>
                <a:cubicBezTo>
                  <a:pt x="3097685" y="350585"/>
                  <a:pt x="3095186" y="350400"/>
                  <a:pt x="3092686" y="350215"/>
                </a:cubicBezTo>
                <a:cubicBezTo>
                  <a:pt x="3090279" y="350030"/>
                  <a:pt x="3087872" y="349937"/>
                  <a:pt x="3085373" y="349845"/>
                </a:cubicBezTo>
                <a:cubicBezTo>
                  <a:pt x="3082966" y="349660"/>
                  <a:pt x="3080466" y="349567"/>
                  <a:pt x="3077967" y="349474"/>
                </a:cubicBezTo>
                <a:cubicBezTo>
                  <a:pt x="3075560" y="349382"/>
                  <a:pt x="3072967" y="349382"/>
                  <a:pt x="3070468" y="349289"/>
                </a:cubicBezTo>
                <a:cubicBezTo>
                  <a:pt x="3067968" y="349197"/>
                  <a:pt x="3065469" y="349197"/>
                  <a:pt x="3062877" y="349197"/>
                </a:cubicBezTo>
                <a:lnTo>
                  <a:pt x="3055193" y="349197"/>
                </a:lnTo>
                <a:cubicBezTo>
                  <a:pt x="3052693" y="349289"/>
                  <a:pt x="3050101" y="349289"/>
                  <a:pt x="3047509" y="349382"/>
                </a:cubicBezTo>
                <a:cubicBezTo>
                  <a:pt x="3044824" y="349382"/>
                  <a:pt x="3042232" y="349474"/>
                  <a:pt x="3039640" y="349567"/>
                </a:cubicBezTo>
                <a:cubicBezTo>
                  <a:pt x="3036955" y="349660"/>
                  <a:pt x="3034363" y="349845"/>
                  <a:pt x="3031679" y="349937"/>
                </a:cubicBezTo>
                <a:cubicBezTo>
                  <a:pt x="3028994" y="350122"/>
                  <a:pt x="3026309" y="350215"/>
                  <a:pt x="3023532" y="350400"/>
                </a:cubicBezTo>
                <a:cubicBezTo>
                  <a:pt x="3020847" y="350585"/>
                  <a:pt x="3018162" y="350770"/>
                  <a:pt x="3015385" y="351048"/>
                </a:cubicBezTo>
                <a:cubicBezTo>
                  <a:pt x="3012608" y="351233"/>
                  <a:pt x="3009830" y="351511"/>
                  <a:pt x="3007053" y="351696"/>
                </a:cubicBezTo>
                <a:cubicBezTo>
                  <a:pt x="3004276" y="351974"/>
                  <a:pt x="3001499" y="352252"/>
                  <a:pt x="2998629" y="352529"/>
                </a:cubicBezTo>
                <a:cubicBezTo>
                  <a:pt x="2998629" y="352529"/>
                  <a:pt x="2998536" y="352529"/>
                  <a:pt x="2998444" y="352529"/>
                </a:cubicBezTo>
                <a:cubicBezTo>
                  <a:pt x="2998351" y="352622"/>
                  <a:pt x="2998258" y="352622"/>
                  <a:pt x="2998166" y="352622"/>
                </a:cubicBezTo>
                <a:cubicBezTo>
                  <a:pt x="2998166" y="352622"/>
                  <a:pt x="2998074" y="352622"/>
                  <a:pt x="2997981" y="352622"/>
                </a:cubicBezTo>
                <a:cubicBezTo>
                  <a:pt x="2997888" y="352622"/>
                  <a:pt x="2997796" y="352622"/>
                  <a:pt x="2997796" y="352622"/>
                </a:cubicBezTo>
                <a:cubicBezTo>
                  <a:pt x="2994926" y="352900"/>
                  <a:pt x="2992056" y="353270"/>
                  <a:pt x="2989186" y="353640"/>
                </a:cubicBezTo>
                <a:cubicBezTo>
                  <a:pt x="2986409" y="353918"/>
                  <a:pt x="2983446" y="354288"/>
                  <a:pt x="2980577" y="354659"/>
                </a:cubicBezTo>
                <a:cubicBezTo>
                  <a:pt x="2977707" y="355029"/>
                  <a:pt x="2974744" y="355492"/>
                  <a:pt x="2971874" y="355862"/>
                </a:cubicBezTo>
                <a:cubicBezTo>
                  <a:pt x="2968912" y="356325"/>
                  <a:pt x="2965949" y="356788"/>
                  <a:pt x="2962987" y="357251"/>
                </a:cubicBezTo>
                <a:cubicBezTo>
                  <a:pt x="2961506" y="357436"/>
                  <a:pt x="2960117" y="357621"/>
                  <a:pt x="2958636" y="357899"/>
                </a:cubicBezTo>
                <a:cubicBezTo>
                  <a:pt x="2957247" y="358084"/>
                  <a:pt x="2955766" y="358362"/>
                  <a:pt x="2954378" y="358639"/>
                </a:cubicBezTo>
                <a:cubicBezTo>
                  <a:pt x="2952897" y="358825"/>
                  <a:pt x="2951508" y="359102"/>
                  <a:pt x="2950027" y="359380"/>
                </a:cubicBezTo>
                <a:cubicBezTo>
                  <a:pt x="2948545" y="359565"/>
                  <a:pt x="2947157" y="359843"/>
                  <a:pt x="2945675" y="360121"/>
                </a:cubicBezTo>
                <a:cubicBezTo>
                  <a:pt x="2944750" y="360306"/>
                  <a:pt x="2943916" y="360398"/>
                  <a:pt x="2942991" y="360584"/>
                </a:cubicBezTo>
                <a:cubicBezTo>
                  <a:pt x="2942065" y="360769"/>
                  <a:pt x="2941232" y="360954"/>
                  <a:pt x="2940306" y="361139"/>
                </a:cubicBezTo>
                <a:cubicBezTo>
                  <a:pt x="2939380" y="361231"/>
                  <a:pt x="2938547" y="361417"/>
                  <a:pt x="2937621" y="361602"/>
                </a:cubicBezTo>
                <a:cubicBezTo>
                  <a:pt x="2936788" y="361787"/>
                  <a:pt x="2935862" y="361972"/>
                  <a:pt x="2935029" y="362157"/>
                </a:cubicBezTo>
                <a:cubicBezTo>
                  <a:pt x="2933363" y="362435"/>
                  <a:pt x="2931789" y="362805"/>
                  <a:pt x="2930215" y="363176"/>
                </a:cubicBezTo>
                <a:cubicBezTo>
                  <a:pt x="2930030" y="363176"/>
                  <a:pt x="2929845" y="363268"/>
                  <a:pt x="2929660" y="363268"/>
                </a:cubicBezTo>
                <a:cubicBezTo>
                  <a:pt x="2928271" y="363638"/>
                  <a:pt x="2926790" y="363824"/>
                  <a:pt x="2925401" y="364194"/>
                </a:cubicBezTo>
                <a:cubicBezTo>
                  <a:pt x="2924013" y="364472"/>
                  <a:pt x="2922717" y="364842"/>
                  <a:pt x="2921328" y="365120"/>
                </a:cubicBezTo>
                <a:cubicBezTo>
                  <a:pt x="2921143" y="365212"/>
                  <a:pt x="2920865" y="365212"/>
                  <a:pt x="2920680" y="365305"/>
                </a:cubicBezTo>
                <a:cubicBezTo>
                  <a:pt x="2919106" y="365768"/>
                  <a:pt x="2917532" y="366138"/>
                  <a:pt x="2915959" y="366508"/>
                </a:cubicBezTo>
                <a:cubicBezTo>
                  <a:pt x="2914385" y="366879"/>
                  <a:pt x="2912811" y="367342"/>
                  <a:pt x="2911237" y="367712"/>
                </a:cubicBezTo>
                <a:cubicBezTo>
                  <a:pt x="2909663" y="368175"/>
                  <a:pt x="2908090" y="368638"/>
                  <a:pt x="2906516" y="369008"/>
                </a:cubicBezTo>
                <a:lnTo>
                  <a:pt x="2901794" y="370397"/>
                </a:lnTo>
                <a:cubicBezTo>
                  <a:pt x="2900221" y="370859"/>
                  <a:pt x="2898739" y="371322"/>
                  <a:pt x="2897166" y="371785"/>
                </a:cubicBezTo>
                <a:cubicBezTo>
                  <a:pt x="2895592" y="372248"/>
                  <a:pt x="2894110" y="372711"/>
                  <a:pt x="2892537" y="373174"/>
                </a:cubicBezTo>
                <a:cubicBezTo>
                  <a:pt x="2891056" y="373637"/>
                  <a:pt x="2889482" y="374192"/>
                  <a:pt x="2887908" y="374655"/>
                </a:cubicBezTo>
                <a:cubicBezTo>
                  <a:pt x="2886427" y="375118"/>
                  <a:pt x="2884946" y="375673"/>
                  <a:pt x="2883372" y="376229"/>
                </a:cubicBezTo>
                <a:cubicBezTo>
                  <a:pt x="2881890" y="376692"/>
                  <a:pt x="2880317" y="377247"/>
                  <a:pt x="2878836" y="377803"/>
                </a:cubicBezTo>
                <a:cubicBezTo>
                  <a:pt x="2877354" y="378265"/>
                  <a:pt x="2875781" y="378821"/>
                  <a:pt x="2874300" y="379376"/>
                </a:cubicBezTo>
                <a:cubicBezTo>
                  <a:pt x="2872818" y="379932"/>
                  <a:pt x="2871337" y="380487"/>
                  <a:pt x="2869856" y="381043"/>
                </a:cubicBezTo>
                <a:cubicBezTo>
                  <a:pt x="2868282" y="381598"/>
                  <a:pt x="2866800" y="382246"/>
                  <a:pt x="2865319" y="382802"/>
                </a:cubicBezTo>
                <a:cubicBezTo>
                  <a:pt x="2863838" y="383357"/>
                  <a:pt x="2862357" y="384005"/>
                  <a:pt x="2860876" y="384561"/>
                </a:cubicBezTo>
                <a:cubicBezTo>
                  <a:pt x="2859394" y="385209"/>
                  <a:pt x="2857913" y="385764"/>
                  <a:pt x="2856432" y="386412"/>
                </a:cubicBezTo>
                <a:cubicBezTo>
                  <a:pt x="2854951" y="386968"/>
                  <a:pt x="2853470" y="387616"/>
                  <a:pt x="2851988" y="388264"/>
                </a:cubicBezTo>
                <a:cubicBezTo>
                  <a:pt x="2850508" y="388912"/>
                  <a:pt x="2849119" y="389560"/>
                  <a:pt x="2847638" y="390208"/>
                </a:cubicBezTo>
                <a:cubicBezTo>
                  <a:pt x="2846156" y="390856"/>
                  <a:pt x="2844675" y="391504"/>
                  <a:pt x="2843194" y="392152"/>
                </a:cubicBezTo>
                <a:cubicBezTo>
                  <a:pt x="2841620" y="392892"/>
                  <a:pt x="2840139" y="393633"/>
                  <a:pt x="2838565" y="394281"/>
                </a:cubicBezTo>
                <a:cubicBezTo>
                  <a:pt x="2836991" y="395022"/>
                  <a:pt x="2835510" y="395762"/>
                  <a:pt x="2833936" y="396503"/>
                </a:cubicBezTo>
                <a:cubicBezTo>
                  <a:pt x="2832455" y="397244"/>
                  <a:pt x="2830881" y="397984"/>
                  <a:pt x="2829400" y="398817"/>
                </a:cubicBezTo>
                <a:cubicBezTo>
                  <a:pt x="2827826" y="399558"/>
                  <a:pt x="2826253" y="400299"/>
                  <a:pt x="2824771" y="401132"/>
                </a:cubicBezTo>
                <a:cubicBezTo>
                  <a:pt x="2823197" y="401872"/>
                  <a:pt x="2821624" y="402705"/>
                  <a:pt x="2820142" y="403539"/>
                </a:cubicBezTo>
                <a:cubicBezTo>
                  <a:pt x="2818569" y="404372"/>
                  <a:pt x="2816995" y="405205"/>
                  <a:pt x="2815421" y="406038"/>
                </a:cubicBezTo>
                <a:cubicBezTo>
                  <a:pt x="2813940" y="406872"/>
                  <a:pt x="2812366" y="407705"/>
                  <a:pt x="2810792" y="408538"/>
                </a:cubicBezTo>
                <a:cubicBezTo>
                  <a:pt x="2809311" y="409371"/>
                  <a:pt x="2807737" y="410297"/>
                  <a:pt x="2806163" y="411130"/>
                </a:cubicBezTo>
                <a:cubicBezTo>
                  <a:pt x="2804682" y="412056"/>
                  <a:pt x="2803109" y="412889"/>
                  <a:pt x="2801627" y="413815"/>
                </a:cubicBezTo>
                <a:cubicBezTo>
                  <a:pt x="2800053" y="414648"/>
                  <a:pt x="2798572" y="415574"/>
                  <a:pt x="2796998" y="416499"/>
                </a:cubicBezTo>
                <a:cubicBezTo>
                  <a:pt x="2795517" y="417425"/>
                  <a:pt x="2794036" y="418351"/>
                  <a:pt x="2792462" y="419277"/>
                </a:cubicBezTo>
                <a:cubicBezTo>
                  <a:pt x="2790981" y="420202"/>
                  <a:pt x="2789500" y="421128"/>
                  <a:pt x="2787926" y="422054"/>
                </a:cubicBezTo>
                <a:cubicBezTo>
                  <a:pt x="2786167" y="423257"/>
                  <a:pt x="2784315" y="424368"/>
                  <a:pt x="2782557" y="425479"/>
                </a:cubicBezTo>
                <a:cubicBezTo>
                  <a:pt x="2780798" y="426683"/>
                  <a:pt x="2778946" y="427886"/>
                  <a:pt x="2777187" y="428997"/>
                </a:cubicBezTo>
                <a:lnTo>
                  <a:pt x="2771910" y="432608"/>
                </a:lnTo>
                <a:cubicBezTo>
                  <a:pt x="2770152" y="433811"/>
                  <a:pt x="2768300" y="435107"/>
                  <a:pt x="2766541" y="436311"/>
                </a:cubicBezTo>
                <a:cubicBezTo>
                  <a:pt x="2764782" y="437514"/>
                  <a:pt x="2763023" y="438810"/>
                  <a:pt x="2761264" y="440014"/>
                </a:cubicBezTo>
                <a:cubicBezTo>
                  <a:pt x="2759505" y="441310"/>
                  <a:pt x="2757839" y="442606"/>
                  <a:pt x="2756080" y="443902"/>
                </a:cubicBezTo>
                <a:cubicBezTo>
                  <a:pt x="2754321" y="445198"/>
                  <a:pt x="2752562" y="446494"/>
                  <a:pt x="2750803" y="447790"/>
                </a:cubicBezTo>
                <a:cubicBezTo>
                  <a:pt x="2749044" y="449086"/>
                  <a:pt x="2747378" y="450382"/>
                  <a:pt x="2745619" y="451771"/>
                </a:cubicBezTo>
                <a:cubicBezTo>
                  <a:pt x="2743490" y="453437"/>
                  <a:pt x="2741360" y="455104"/>
                  <a:pt x="2739231" y="456770"/>
                </a:cubicBezTo>
                <a:cubicBezTo>
                  <a:pt x="2737102" y="458436"/>
                  <a:pt x="2735065" y="460195"/>
                  <a:pt x="2732936" y="461862"/>
                </a:cubicBezTo>
                <a:cubicBezTo>
                  <a:pt x="2730807" y="463621"/>
                  <a:pt x="2728770" y="465379"/>
                  <a:pt x="2726641" y="467138"/>
                </a:cubicBezTo>
                <a:cubicBezTo>
                  <a:pt x="2724604" y="468897"/>
                  <a:pt x="2722475" y="470656"/>
                  <a:pt x="2720438" y="472415"/>
                </a:cubicBezTo>
                <a:cubicBezTo>
                  <a:pt x="2718216" y="474359"/>
                  <a:pt x="2715902" y="476396"/>
                  <a:pt x="2713773" y="478340"/>
                </a:cubicBezTo>
                <a:cubicBezTo>
                  <a:pt x="2711551" y="480284"/>
                  <a:pt x="2709329" y="482321"/>
                  <a:pt x="2707107" y="484357"/>
                </a:cubicBezTo>
                <a:cubicBezTo>
                  <a:pt x="2704885" y="486302"/>
                  <a:pt x="2702663" y="488431"/>
                  <a:pt x="2700534" y="490467"/>
                </a:cubicBezTo>
                <a:cubicBezTo>
                  <a:pt x="2698313" y="492504"/>
                  <a:pt x="2696183" y="494634"/>
                  <a:pt x="2693961" y="496670"/>
                </a:cubicBezTo>
                <a:cubicBezTo>
                  <a:pt x="2690814" y="499725"/>
                  <a:pt x="2687666" y="502873"/>
                  <a:pt x="2684519" y="506020"/>
                </a:cubicBezTo>
                <a:cubicBezTo>
                  <a:pt x="2681464" y="509168"/>
                  <a:pt x="2678316" y="512316"/>
                  <a:pt x="2675261" y="515556"/>
                </a:cubicBezTo>
                <a:cubicBezTo>
                  <a:pt x="2672113" y="518796"/>
                  <a:pt x="2669058" y="522036"/>
                  <a:pt x="2666004" y="525369"/>
                </a:cubicBezTo>
                <a:cubicBezTo>
                  <a:pt x="2662948" y="528701"/>
                  <a:pt x="2659893" y="532034"/>
                  <a:pt x="2656838" y="535460"/>
                </a:cubicBezTo>
                <a:cubicBezTo>
                  <a:pt x="2651376" y="541570"/>
                  <a:pt x="2646007" y="547772"/>
                  <a:pt x="2640637" y="554160"/>
                </a:cubicBezTo>
                <a:cubicBezTo>
                  <a:pt x="2635268" y="560548"/>
                  <a:pt x="2629991" y="567028"/>
                  <a:pt x="2624715" y="573601"/>
                </a:cubicBezTo>
                <a:cubicBezTo>
                  <a:pt x="2619438" y="580266"/>
                  <a:pt x="2614253" y="587024"/>
                  <a:pt x="2609069" y="593875"/>
                </a:cubicBezTo>
                <a:cubicBezTo>
                  <a:pt x="2603885" y="600726"/>
                  <a:pt x="2598793" y="607761"/>
                  <a:pt x="2593701" y="614797"/>
                </a:cubicBezTo>
                <a:cubicBezTo>
                  <a:pt x="2582129" y="631090"/>
                  <a:pt x="2570835" y="647939"/>
                  <a:pt x="2559633" y="665344"/>
                </a:cubicBezTo>
                <a:cubicBezTo>
                  <a:pt x="2548525" y="682748"/>
                  <a:pt x="2537600" y="700800"/>
                  <a:pt x="2526954" y="719315"/>
                </a:cubicBezTo>
                <a:cubicBezTo>
                  <a:pt x="2516215" y="737831"/>
                  <a:pt x="2505662" y="756901"/>
                  <a:pt x="2495386" y="776435"/>
                </a:cubicBezTo>
                <a:cubicBezTo>
                  <a:pt x="2485110" y="796061"/>
                  <a:pt x="2474927" y="816057"/>
                  <a:pt x="2465021" y="836609"/>
                </a:cubicBezTo>
                <a:cubicBezTo>
                  <a:pt x="2453356" y="860494"/>
                  <a:pt x="2441970" y="885119"/>
                  <a:pt x="2430768" y="910207"/>
                </a:cubicBezTo>
                <a:cubicBezTo>
                  <a:pt x="2419566" y="935295"/>
                  <a:pt x="2408642" y="961031"/>
                  <a:pt x="2397811" y="987138"/>
                </a:cubicBezTo>
                <a:cubicBezTo>
                  <a:pt x="2386980" y="1013244"/>
                  <a:pt x="2376426" y="1039906"/>
                  <a:pt x="2365965" y="1066938"/>
                </a:cubicBezTo>
                <a:cubicBezTo>
                  <a:pt x="2355503" y="1093970"/>
                  <a:pt x="2345228" y="1121465"/>
                  <a:pt x="2335045" y="1149238"/>
                </a:cubicBezTo>
                <a:cubicBezTo>
                  <a:pt x="2322454" y="1183491"/>
                  <a:pt x="2310142" y="1218300"/>
                  <a:pt x="2297921" y="1253571"/>
                </a:cubicBezTo>
                <a:cubicBezTo>
                  <a:pt x="2285701" y="1288750"/>
                  <a:pt x="2273667" y="1324392"/>
                  <a:pt x="2261724" y="1360312"/>
                </a:cubicBezTo>
                <a:cubicBezTo>
                  <a:pt x="2249689" y="1396231"/>
                  <a:pt x="2237840" y="1432428"/>
                  <a:pt x="2225990" y="1468811"/>
                </a:cubicBezTo>
                <a:cubicBezTo>
                  <a:pt x="2214140" y="1505193"/>
                  <a:pt x="2202290" y="1541853"/>
                  <a:pt x="2190440" y="1578513"/>
                </a:cubicBezTo>
                <a:cubicBezTo>
                  <a:pt x="2178128" y="1616469"/>
                  <a:pt x="2165815" y="1654425"/>
                  <a:pt x="2153503" y="1692382"/>
                </a:cubicBezTo>
                <a:cubicBezTo>
                  <a:pt x="2141098" y="1730245"/>
                  <a:pt x="2128692" y="1768016"/>
                  <a:pt x="2116195" y="1805602"/>
                </a:cubicBezTo>
                <a:cubicBezTo>
                  <a:pt x="2103605" y="1843188"/>
                  <a:pt x="2090921" y="1880588"/>
                  <a:pt x="2078053" y="1917711"/>
                </a:cubicBezTo>
                <a:cubicBezTo>
                  <a:pt x="2065278" y="1954742"/>
                  <a:pt x="2052224" y="1991494"/>
                  <a:pt x="2038893" y="2027877"/>
                </a:cubicBezTo>
                <a:cubicBezTo>
                  <a:pt x="2027599" y="2058705"/>
                  <a:pt x="2016120" y="2089255"/>
                  <a:pt x="2004455" y="2119435"/>
                </a:cubicBezTo>
                <a:cubicBezTo>
                  <a:pt x="1992791" y="2149614"/>
                  <a:pt x="1980849" y="2179424"/>
                  <a:pt x="1968721" y="2208863"/>
                </a:cubicBezTo>
                <a:cubicBezTo>
                  <a:pt x="1956501" y="2238209"/>
                  <a:pt x="1944096" y="2267186"/>
                  <a:pt x="1931413" y="2295699"/>
                </a:cubicBezTo>
                <a:cubicBezTo>
                  <a:pt x="1918637" y="2324213"/>
                  <a:pt x="1905677" y="2352170"/>
                  <a:pt x="1892253" y="2379666"/>
                </a:cubicBezTo>
                <a:cubicBezTo>
                  <a:pt x="1880589" y="2403828"/>
                  <a:pt x="1868554" y="2427527"/>
                  <a:pt x="1856241" y="2450764"/>
                </a:cubicBezTo>
                <a:cubicBezTo>
                  <a:pt x="1844021" y="2474000"/>
                  <a:pt x="1831431" y="2496867"/>
                  <a:pt x="1818470" y="2519178"/>
                </a:cubicBezTo>
                <a:cubicBezTo>
                  <a:pt x="1805602" y="2541488"/>
                  <a:pt x="1792364" y="2563336"/>
                  <a:pt x="1778755" y="2584629"/>
                </a:cubicBezTo>
                <a:cubicBezTo>
                  <a:pt x="1765239" y="2605921"/>
                  <a:pt x="1751260" y="2626658"/>
                  <a:pt x="1737003" y="2646840"/>
                </a:cubicBezTo>
                <a:cubicBezTo>
                  <a:pt x="1730616" y="2655912"/>
                  <a:pt x="1724135" y="2664799"/>
                  <a:pt x="1717563" y="2673687"/>
                </a:cubicBezTo>
                <a:cubicBezTo>
                  <a:pt x="1710989" y="2682481"/>
                  <a:pt x="1704324" y="2691184"/>
                  <a:pt x="1697566" y="2699701"/>
                </a:cubicBezTo>
                <a:cubicBezTo>
                  <a:pt x="1690808" y="2708310"/>
                  <a:pt x="1684050" y="2716827"/>
                  <a:pt x="1677107" y="2725159"/>
                </a:cubicBezTo>
                <a:cubicBezTo>
                  <a:pt x="1670256" y="2733491"/>
                  <a:pt x="1663220" y="2741638"/>
                  <a:pt x="1656185" y="2749784"/>
                </a:cubicBezTo>
                <a:cubicBezTo>
                  <a:pt x="1652389" y="2754043"/>
                  <a:pt x="1648686" y="2758301"/>
                  <a:pt x="1644890" y="2762467"/>
                </a:cubicBezTo>
                <a:cubicBezTo>
                  <a:pt x="1641095" y="2766633"/>
                  <a:pt x="1637207" y="2770799"/>
                  <a:pt x="1633411" y="2774965"/>
                </a:cubicBezTo>
                <a:cubicBezTo>
                  <a:pt x="1629523" y="2779038"/>
                  <a:pt x="1625727" y="2783204"/>
                  <a:pt x="1621746" y="2787185"/>
                </a:cubicBezTo>
                <a:cubicBezTo>
                  <a:pt x="1617858" y="2791258"/>
                  <a:pt x="1613970" y="2795332"/>
                  <a:pt x="1609989" y="2799313"/>
                </a:cubicBezTo>
                <a:cubicBezTo>
                  <a:pt x="1607027" y="2802367"/>
                  <a:pt x="1603879" y="2805422"/>
                  <a:pt x="1600824" y="2808385"/>
                </a:cubicBezTo>
                <a:cubicBezTo>
                  <a:pt x="1597769" y="2811440"/>
                  <a:pt x="1594714" y="2814402"/>
                  <a:pt x="1591566" y="2817365"/>
                </a:cubicBezTo>
                <a:cubicBezTo>
                  <a:pt x="1588419" y="2820420"/>
                  <a:pt x="1585364" y="2823289"/>
                  <a:pt x="1582216" y="2826252"/>
                </a:cubicBezTo>
                <a:cubicBezTo>
                  <a:pt x="1579069" y="2829214"/>
                  <a:pt x="1575921" y="2832084"/>
                  <a:pt x="1572774" y="2834954"/>
                </a:cubicBezTo>
                <a:cubicBezTo>
                  <a:pt x="1569904" y="2837546"/>
                  <a:pt x="1567034" y="2840138"/>
                  <a:pt x="1564164" y="2842638"/>
                </a:cubicBezTo>
                <a:cubicBezTo>
                  <a:pt x="1561294" y="2845230"/>
                  <a:pt x="1558424" y="2847730"/>
                  <a:pt x="1555462" y="2850229"/>
                </a:cubicBezTo>
                <a:cubicBezTo>
                  <a:pt x="1552592" y="2852729"/>
                  <a:pt x="1549722" y="2855228"/>
                  <a:pt x="1546760" y="2857728"/>
                </a:cubicBezTo>
                <a:cubicBezTo>
                  <a:pt x="1543797" y="2860135"/>
                  <a:pt x="1540927" y="2862634"/>
                  <a:pt x="1537965" y="2865041"/>
                </a:cubicBezTo>
                <a:cubicBezTo>
                  <a:pt x="1535651" y="2866986"/>
                  <a:pt x="1533243" y="2868837"/>
                  <a:pt x="1530929" y="2870781"/>
                </a:cubicBezTo>
                <a:cubicBezTo>
                  <a:pt x="1528615" y="2872633"/>
                  <a:pt x="1526300" y="2874484"/>
                  <a:pt x="1523893" y="2876336"/>
                </a:cubicBezTo>
                <a:cubicBezTo>
                  <a:pt x="1521579" y="2878187"/>
                  <a:pt x="1519172" y="2880039"/>
                  <a:pt x="1516765" y="2881890"/>
                </a:cubicBezTo>
                <a:cubicBezTo>
                  <a:pt x="1514451" y="2883742"/>
                  <a:pt x="1512044" y="2885593"/>
                  <a:pt x="1509637" y="2887352"/>
                </a:cubicBezTo>
                <a:cubicBezTo>
                  <a:pt x="1507230" y="2889203"/>
                  <a:pt x="1504823" y="2890962"/>
                  <a:pt x="1502416" y="2892721"/>
                </a:cubicBezTo>
                <a:cubicBezTo>
                  <a:pt x="1500009" y="2894573"/>
                  <a:pt x="1497602" y="2896332"/>
                  <a:pt x="1495195" y="2898091"/>
                </a:cubicBezTo>
                <a:cubicBezTo>
                  <a:pt x="1492788" y="2899850"/>
                  <a:pt x="1490381" y="2901516"/>
                  <a:pt x="1487882" y="2903275"/>
                </a:cubicBezTo>
                <a:cubicBezTo>
                  <a:pt x="1485474" y="2905034"/>
                  <a:pt x="1483067" y="2906700"/>
                  <a:pt x="1480568" y="2908459"/>
                </a:cubicBezTo>
                <a:cubicBezTo>
                  <a:pt x="1478346" y="2909941"/>
                  <a:pt x="1476217" y="2911422"/>
                  <a:pt x="1473995" y="2912903"/>
                </a:cubicBezTo>
                <a:cubicBezTo>
                  <a:pt x="1471773" y="2914477"/>
                  <a:pt x="1469551" y="2915958"/>
                  <a:pt x="1467422" y="2917347"/>
                </a:cubicBezTo>
                <a:cubicBezTo>
                  <a:pt x="1465200" y="2918828"/>
                  <a:pt x="1462979" y="2920309"/>
                  <a:pt x="1460757" y="2921790"/>
                </a:cubicBezTo>
                <a:cubicBezTo>
                  <a:pt x="1458535" y="2923179"/>
                  <a:pt x="1456313" y="2924660"/>
                  <a:pt x="1453998" y="2926142"/>
                </a:cubicBezTo>
                <a:cubicBezTo>
                  <a:pt x="1451869" y="2927437"/>
                  <a:pt x="1449648" y="2928826"/>
                  <a:pt x="1447518" y="2930215"/>
                </a:cubicBezTo>
                <a:cubicBezTo>
                  <a:pt x="1445296" y="2931603"/>
                  <a:pt x="1443167" y="2932900"/>
                  <a:pt x="1440945" y="2934288"/>
                </a:cubicBezTo>
                <a:cubicBezTo>
                  <a:pt x="1438724" y="2935584"/>
                  <a:pt x="1436501" y="2936973"/>
                  <a:pt x="1434372" y="2938269"/>
                </a:cubicBezTo>
                <a:cubicBezTo>
                  <a:pt x="1432151" y="2939565"/>
                  <a:pt x="1429929" y="2940954"/>
                  <a:pt x="1427707" y="2942250"/>
                </a:cubicBezTo>
                <a:cubicBezTo>
                  <a:pt x="1425485" y="2943546"/>
                  <a:pt x="1423263" y="2944749"/>
                  <a:pt x="1421134" y="2946045"/>
                </a:cubicBezTo>
                <a:cubicBezTo>
                  <a:pt x="1418912" y="2947341"/>
                  <a:pt x="1416691" y="2948545"/>
                  <a:pt x="1414469" y="2949841"/>
                </a:cubicBezTo>
                <a:cubicBezTo>
                  <a:pt x="1412247" y="2951045"/>
                  <a:pt x="1410025" y="2952340"/>
                  <a:pt x="1407803" y="2953544"/>
                </a:cubicBezTo>
                <a:cubicBezTo>
                  <a:pt x="1405581" y="2954747"/>
                  <a:pt x="1403267" y="2955951"/>
                  <a:pt x="1401045" y="2957154"/>
                </a:cubicBezTo>
                <a:cubicBezTo>
                  <a:pt x="1398916" y="2958358"/>
                  <a:pt x="1396787" y="2959469"/>
                  <a:pt x="1394657" y="2960580"/>
                </a:cubicBezTo>
                <a:cubicBezTo>
                  <a:pt x="1392528" y="2961691"/>
                  <a:pt x="1390399" y="2962801"/>
                  <a:pt x="1388177" y="2963912"/>
                </a:cubicBezTo>
                <a:cubicBezTo>
                  <a:pt x="1386048" y="2965023"/>
                  <a:pt x="1383918" y="2966134"/>
                  <a:pt x="1381697" y="2967246"/>
                </a:cubicBezTo>
                <a:cubicBezTo>
                  <a:pt x="1379568" y="2968356"/>
                  <a:pt x="1377346" y="2969375"/>
                  <a:pt x="1375216" y="2970485"/>
                </a:cubicBezTo>
                <a:cubicBezTo>
                  <a:pt x="1372994" y="2971596"/>
                  <a:pt x="1370865" y="2972615"/>
                  <a:pt x="1368644" y="2973633"/>
                </a:cubicBezTo>
                <a:cubicBezTo>
                  <a:pt x="1366422" y="2974744"/>
                  <a:pt x="1364200" y="2975762"/>
                  <a:pt x="1361978" y="2976781"/>
                </a:cubicBezTo>
                <a:cubicBezTo>
                  <a:pt x="1359849" y="2977891"/>
                  <a:pt x="1357627" y="2978910"/>
                  <a:pt x="1355405" y="2979928"/>
                </a:cubicBezTo>
                <a:cubicBezTo>
                  <a:pt x="1353183" y="2980947"/>
                  <a:pt x="1350869" y="2981965"/>
                  <a:pt x="1348647" y="2982890"/>
                </a:cubicBezTo>
                <a:cubicBezTo>
                  <a:pt x="1346425" y="2983909"/>
                  <a:pt x="1344203" y="2984927"/>
                  <a:pt x="1341889" y="2985945"/>
                </a:cubicBezTo>
                <a:cubicBezTo>
                  <a:pt x="1339667" y="2986872"/>
                  <a:pt x="1337353" y="2987890"/>
                  <a:pt x="1335039" y="2988815"/>
                </a:cubicBezTo>
                <a:cubicBezTo>
                  <a:pt x="1332817" y="2989834"/>
                  <a:pt x="1330502" y="2990760"/>
                  <a:pt x="1328188" y="2991778"/>
                </a:cubicBezTo>
                <a:cubicBezTo>
                  <a:pt x="1325874" y="2992704"/>
                  <a:pt x="1323652" y="2993629"/>
                  <a:pt x="1321337" y="2994555"/>
                </a:cubicBezTo>
                <a:cubicBezTo>
                  <a:pt x="1319023" y="2995481"/>
                  <a:pt x="1316616" y="2996407"/>
                  <a:pt x="1314302" y="2997333"/>
                </a:cubicBezTo>
                <a:cubicBezTo>
                  <a:pt x="1311987" y="2998258"/>
                  <a:pt x="1309580" y="2999184"/>
                  <a:pt x="1307266" y="3000110"/>
                </a:cubicBezTo>
                <a:cubicBezTo>
                  <a:pt x="1304859" y="3000943"/>
                  <a:pt x="1302544" y="3001869"/>
                  <a:pt x="1300137" y="3002794"/>
                </a:cubicBezTo>
                <a:cubicBezTo>
                  <a:pt x="1297823" y="3003628"/>
                  <a:pt x="1295416" y="3004461"/>
                  <a:pt x="1293009" y="3005387"/>
                </a:cubicBezTo>
                <a:cubicBezTo>
                  <a:pt x="1290694" y="3006220"/>
                  <a:pt x="1288288" y="3007053"/>
                  <a:pt x="1285881" y="3007886"/>
                </a:cubicBezTo>
                <a:cubicBezTo>
                  <a:pt x="1283474" y="3008719"/>
                  <a:pt x="1281067" y="3009552"/>
                  <a:pt x="1278659" y="3010386"/>
                </a:cubicBezTo>
                <a:cubicBezTo>
                  <a:pt x="1276252" y="3011219"/>
                  <a:pt x="1273753" y="3012052"/>
                  <a:pt x="1271346" y="3012885"/>
                </a:cubicBezTo>
                <a:cubicBezTo>
                  <a:pt x="1268939" y="3013626"/>
                  <a:pt x="1266439" y="3014459"/>
                  <a:pt x="1264033" y="3015200"/>
                </a:cubicBezTo>
                <a:cubicBezTo>
                  <a:pt x="1263477" y="3015385"/>
                  <a:pt x="1262921" y="3015570"/>
                  <a:pt x="1262366" y="3015755"/>
                </a:cubicBezTo>
                <a:cubicBezTo>
                  <a:pt x="1261811" y="3015940"/>
                  <a:pt x="1261255" y="3016125"/>
                  <a:pt x="1260700" y="3016311"/>
                </a:cubicBezTo>
                <a:cubicBezTo>
                  <a:pt x="1260144" y="3016495"/>
                  <a:pt x="1259496" y="3016681"/>
                  <a:pt x="1258941" y="3016773"/>
                </a:cubicBezTo>
                <a:cubicBezTo>
                  <a:pt x="1258385" y="3016959"/>
                  <a:pt x="1257830" y="3017144"/>
                  <a:pt x="1257274" y="3017329"/>
                </a:cubicBezTo>
                <a:cubicBezTo>
                  <a:pt x="1253849" y="3018440"/>
                  <a:pt x="1250331" y="3019458"/>
                  <a:pt x="1246906" y="3020477"/>
                </a:cubicBezTo>
                <a:cubicBezTo>
                  <a:pt x="1243481" y="3021588"/>
                  <a:pt x="1240055" y="3022606"/>
                  <a:pt x="1236723" y="3023531"/>
                </a:cubicBezTo>
                <a:cubicBezTo>
                  <a:pt x="1233297" y="3024549"/>
                  <a:pt x="1229965" y="3025568"/>
                  <a:pt x="1226539" y="3026494"/>
                </a:cubicBezTo>
                <a:cubicBezTo>
                  <a:pt x="1223207" y="3027420"/>
                  <a:pt x="1219874" y="3028345"/>
                  <a:pt x="1216541" y="3029271"/>
                </a:cubicBezTo>
                <a:cubicBezTo>
                  <a:pt x="1212653" y="3030382"/>
                  <a:pt x="1208857" y="3031401"/>
                  <a:pt x="1204969" y="3032419"/>
                </a:cubicBezTo>
                <a:cubicBezTo>
                  <a:pt x="1201081" y="3033530"/>
                  <a:pt x="1197285" y="3034455"/>
                  <a:pt x="1193490" y="3035474"/>
                </a:cubicBezTo>
                <a:cubicBezTo>
                  <a:pt x="1189694" y="3036399"/>
                  <a:pt x="1185991" y="3037418"/>
                  <a:pt x="1182195" y="3038251"/>
                </a:cubicBezTo>
                <a:cubicBezTo>
                  <a:pt x="1178492" y="3039177"/>
                  <a:pt x="1174790" y="3040103"/>
                  <a:pt x="1171086" y="3040936"/>
                </a:cubicBezTo>
                <a:cubicBezTo>
                  <a:pt x="1170994" y="3041028"/>
                  <a:pt x="1170901" y="3041028"/>
                  <a:pt x="1170809" y="3041028"/>
                </a:cubicBezTo>
                <a:cubicBezTo>
                  <a:pt x="1170716" y="3041028"/>
                  <a:pt x="1170623" y="3041121"/>
                  <a:pt x="1170531" y="3041121"/>
                </a:cubicBezTo>
                <a:cubicBezTo>
                  <a:pt x="1170438" y="3041121"/>
                  <a:pt x="1170346" y="3041121"/>
                  <a:pt x="1170253" y="3041214"/>
                </a:cubicBezTo>
                <a:lnTo>
                  <a:pt x="1169975" y="3041214"/>
                </a:lnTo>
                <a:cubicBezTo>
                  <a:pt x="1166457" y="3042046"/>
                  <a:pt x="1162940" y="3042880"/>
                  <a:pt x="1159514" y="3043621"/>
                </a:cubicBezTo>
                <a:cubicBezTo>
                  <a:pt x="1156089" y="3044454"/>
                  <a:pt x="1152571" y="3045194"/>
                  <a:pt x="1149238" y="3045842"/>
                </a:cubicBezTo>
                <a:cubicBezTo>
                  <a:pt x="1145813" y="3046583"/>
                  <a:pt x="1142388" y="3047323"/>
                  <a:pt x="1139055" y="3047971"/>
                </a:cubicBezTo>
                <a:cubicBezTo>
                  <a:pt x="1135630" y="3048712"/>
                  <a:pt x="1132297" y="3049360"/>
                  <a:pt x="1128964" y="3049916"/>
                </a:cubicBezTo>
                <a:cubicBezTo>
                  <a:pt x="1125817" y="3050564"/>
                  <a:pt x="1122577" y="3051119"/>
                  <a:pt x="1119429" y="3051767"/>
                </a:cubicBezTo>
                <a:cubicBezTo>
                  <a:pt x="1116189" y="3052322"/>
                  <a:pt x="1113041" y="3052878"/>
                  <a:pt x="1109986" y="3053341"/>
                </a:cubicBezTo>
                <a:cubicBezTo>
                  <a:pt x="1106838" y="3053896"/>
                  <a:pt x="1103691" y="3054359"/>
                  <a:pt x="1100636" y="3054915"/>
                </a:cubicBezTo>
                <a:cubicBezTo>
                  <a:pt x="1097489" y="3055377"/>
                  <a:pt x="1094433" y="3055840"/>
                  <a:pt x="1091378" y="3056304"/>
                </a:cubicBezTo>
                <a:cubicBezTo>
                  <a:pt x="1088416" y="3056674"/>
                  <a:pt x="1085453" y="3057136"/>
                  <a:pt x="1082584" y="3057507"/>
                </a:cubicBezTo>
                <a:cubicBezTo>
                  <a:pt x="1079621" y="3057877"/>
                  <a:pt x="1076751" y="3058247"/>
                  <a:pt x="1073789" y="3058618"/>
                </a:cubicBezTo>
                <a:cubicBezTo>
                  <a:pt x="1070919" y="3058895"/>
                  <a:pt x="1068049" y="3059265"/>
                  <a:pt x="1065179" y="3059543"/>
                </a:cubicBezTo>
                <a:cubicBezTo>
                  <a:pt x="1062309" y="3059914"/>
                  <a:pt x="1059532" y="3060192"/>
                  <a:pt x="1056755" y="3060469"/>
                </a:cubicBezTo>
                <a:cubicBezTo>
                  <a:pt x="1053885" y="3060654"/>
                  <a:pt x="1051108" y="3060932"/>
                  <a:pt x="1048331" y="3061117"/>
                </a:cubicBezTo>
                <a:cubicBezTo>
                  <a:pt x="1045553" y="3061395"/>
                  <a:pt x="1042869" y="3061580"/>
                  <a:pt x="1040091" y="3061765"/>
                </a:cubicBezTo>
                <a:cubicBezTo>
                  <a:pt x="1037406" y="3061951"/>
                  <a:pt x="1034629" y="3062136"/>
                  <a:pt x="1031945" y="3062321"/>
                </a:cubicBezTo>
                <a:cubicBezTo>
                  <a:pt x="1029260" y="3062413"/>
                  <a:pt x="1026668" y="3062599"/>
                  <a:pt x="1023983" y="3062691"/>
                </a:cubicBezTo>
                <a:cubicBezTo>
                  <a:pt x="1021206" y="3062783"/>
                  <a:pt x="1018521" y="3062876"/>
                  <a:pt x="1015744" y="3062969"/>
                </a:cubicBezTo>
                <a:cubicBezTo>
                  <a:pt x="1013059" y="3062969"/>
                  <a:pt x="1010374" y="3063061"/>
                  <a:pt x="1007690" y="3063061"/>
                </a:cubicBezTo>
                <a:cubicBezTo>
                  <a:pt x="1005005" y="3063154"/>
                  <a:pt x="1002413" y="3063154"/>
                  <a:pt x="999728" y="3063154"/>
                </a:cubicBezTo>
                <a:cubicBezTo>
                  <a:pt x="997136" y="3063061"/>
                  <a:pt x="994544" y="3063061"/>
                  <a:pt x="991952" y="3062969"/>
                </a:cubicBezTo>
                <a:cubicBezTo>
                  <a:pt x="989174" y="3062969"/>
                  <a:pt x="986490" y="3062876"/>
                  <a:pt x="983805" y="3062783"/>
                </a:cubicBezTo>
                <a:cubicBezTo>
                  <a:pt x="981120" y="3062691"/>
                  <a:pt x="978528" y="3062506"/>
                  <a:pt x="975843" y="3062413"/>
                </a:cubicBezTo>
                <a:cubicBezTo>
                  <a:pt x="973251" y="3062228"/>
                  <a:pt x="970567" y="3062136"/>
                  <a:pt x="967974" y="3061858"/>
                </a:cubicBezTo>
                <a:cubicBezTo>
                  <a:pt x="965475" y="3061673"/>
                  <a:pt x="962883" y="3061488"/>
                  <a:pt x="960291" y="3061302"/>
                </a:cubicBezTo>
                <a:cubicBezTo>
                  <a:pt x="957143" y="3061024"/>
                  <a:pt x="954088" y="3060654"/>
                  <a:pt x="950941" y="3060284"/>
                </a:cubicBezTo>
                <a:cubicBezTo>
                  <a:pt x="947886" y="3059914"/>
                  <a:pt x="944830" y="3059543"/>
                  <a:pt x="941868" y="3059173"/>
                </a:cubicBezTo>
                <a:cubicBezTo>
                  <a:pt x="938813" y="3058710"/>
                  <a:pt x="935851" y="3058247"/>
                  <a:pt x="932888" y="3057785"/>
                </a:cubicBezTo>
                <a:cubicBezTo>
                  <a:pt x="929926" y="3057322"/>
                  <a:pt x="927056" y="3056766"/>
                  <a:pt x="924094" y="3056211"/>
                </a:cubicBezTo>
                <a:cubicBezTo>
                  <a:pt x="906689" y="3052970"/>
                  <a:pt x="890396" y="3048527"/>
                  <a:pt x="875213" y="3042973"/>
                </a:cubicBezTo>
                <a:cubicBezTo>
                  <a:pt x="859938" y="3037418"/>
                  <a:pt x="845682" y="3030845"/>
                  <a:pt x="832443" y="3023254"/>
                </a:cubicBezTo>
                <a:cubicBezTo>
                  <a:pt x="819112" y="3015663"/>
                  <a:pt x="806800" y="3007053"/>
                  <a:pt x="795228" y="2997517"/>
                </a:cubicBezTo>
                <a:cubicBezTo>
                  <a:pt x="783748" y="2987982"/>
                  <a:pt x="773102" y="2977521"/>
                  <a:pt x="763196" y="2966319"/>
                </a:cubicBezTo>
                <a:lnTo>
                  <a:pt x="611835" y="2794313"/>
                </a:lnTo>
                <a:lnTo>
                  <a:pt x="605355" y="2786907"/>
                </a:lnTo>
                <a:lnTo>
                  <a:pt x="164785" y="2286256"/>
                </a:lnTo>
                <a:lnTo>
                  <a:pt x="155898" y="2276258"/>
                </a:lnTo>
                <a:lnTo>
                  <a:pt x="0" y="2099068"/>
                </a:lnTo>
                <a:cubicBezTo>
                  <a:pt x="8610" y="2108788"/>
                  <a:pt x="17775" y="2117861"/>
                  <a:pt x="27680" y="2126285"/>
                </a:cubicBezTo>
                <a:cubicBezTo>
                  <a:pt x="37586" y="2134617"/>
                  <a:pt x="48232" y="2142301"/>
                  <a:pt x="59619" y="2149151"/>
                </a:cubicBezTo>
                <a:cubicBezTo>
                  <a:pt x="70913" y="2156002"/>
                  <a:pt x="83133" y="2162112"/>
                  <a:pt x="96094" y="2167389"/>
                </a:cubicBezTo>
                <a:cubicBezTo>
                  <a:pt x="109147" y="2172573"/>
                  <a:pt x="123034" y="2176924"/>
                  <a:pt x="137846" y="2180442"/>
                </a:cubicBezTo>
                <a:cubicBezTo>
                  <a:pt x="140253" y="2180998"/>
                  <a:pt x="142752" y="2181553"/>
                  <a:pt x="145252" y="2182108"/>
                </a:cubicBezTo>
                <a:cubicBezTo>
                  <a:pt x="147751" y="2182571"/>
                  <a:pt x="150344" y="2183127"/>
                  <a:pt x="152843" y="2183590"/>
                </a:cubicBezTo>
                <a:cubicBezTo>
                  <a:pt x="154602" y="2183867"/>
                  <a:pt x="156454" y="2184238"/>
                  <a:pt x="158213" y="2184515"/>
                </a:cubicBezTo>
                <a:cubicBezTo>
                  <a:pt x="159046" y="2184608"/>
                  <a:pt x="159786" y="2184793"/>
                  <a:pt x="160619" y="2184886"/>
                </a:cubicBezTo>
                <a:cubicBezTo>
                  <a:pt x="162841" y="2185256"/>
                  <a:pt x="164970" y="2185626"/>
                  <a:pt x="167192" y="2185904"/>
                </a:cubicBezTo>
                <a:cubicBezTo>
                  <a:pt x="167655" y="2185997"/>
                  <a:pt x="168118" y="2185997"/>
                  <a:pt x="168581" y="2186089"/>
                </a:cubicBezTo>
                <a:cubicBezTo>
                  <a:pt x="170710" y="2186367"/>
                  <a:pt x="172932" y="2186645"/>
                  <a:pt x="175154" y="2186922"/>
                </a:cubicBezTo>
                <a:cubicBezTo>
                  <a:pt x="177283" y="2187200"/>
                  <a:pt x="179505" y="2187478"/>
                  <a:pt x="181819" y="2187663"/>
                </a:cubicBezTo>
                <a:cubicBezTo>
                  <a:pt x="184041" y="2187941"/>
                  <a:pt x="186263" y="2188126"/>
                  <a:pt x="188578" y="2188311"/>
                </a:cubicBezTo>
                <a:cubicBezTo>
                  <a:pt x="190799" y="2188496"/>
                  <a:pt x="193114" y="2188681"/>
                  <a:pt x="195428" y="2188867"/>
                </a:cubicBezTo>
                <a:cubicBezTo>
                  <a:pt x="197650" y="2189052"/>
                  <a:pt x="199872" y="2189144"/>
                  <a:pt x="202094" y="2189237"/>
                </a:cubicBezTo>
                <a:cubicBezTo>
                  <a:pt x="204315" y="2189422"/>
                  <a:pt x="206537" y="2189514"/>
                  <a:pt x="208851" y="2189607"/>
                </a:cubicBezTo>
                <a:cubicBezTo>
                  <a:pt x="211073" y="2189700"/>
                  <a:pt x="213388" y="2189700"/>
                  <a:pt x="215702" y="2189792"/>
                </a:cubicBezTo>
                <a:cubicBezTo>
                  <a:pt x="217924" y="2189885"/>
                  <a:pt x="220238" y="2189885"/>
                  <a:pt x="222645" y="2189885"/>
                </a:cubicBezTo>
                <a:cubicBezTo>
                  <a:pt x="224867" y="2189977"/>
                  <a:pt x="227089" y="2189977"/>
                  <a:pt x="229403" y="2189885"/>
                </a:cubicBezTo>
                <a:lnTo>
                  <a:pt x="236254" y="2189885"/>
                </a:lnTo>
                <a:cubicBezTo>
                  <a:pt x="238568" y="2189792"/>
                  <a:pt x="240975" y="2189792"/>
                  <a:pt x="243290" y="2189700"/>
                </a:cubicBezTo>
                <a:cubicBezTo>
                  <a:pt x="245604" y="2189607"/>
                  <a:pt x="248011" y="2189514"/>
                  <a:pt x="250326" y="2189422"/>
                </a:cubicBezTo>
                <a:cubicBezTo>
                  <a:pt x="252733" y="2189329"/>
                  <a:pt x="255139" y="2189237"/>
                  <a:pt x="257546" y="2189052"/>
                </a:cubicBezTo>
                <a:cubicBezTo>
                  <a:pt x="259954" y="2188959"/>
                  <a:pt x="262453" y="2188774"/>
                  <a:pt x="264860" y="2188589"/>
                </a:cubicBezTo>
                <a:cubicBezTo>
                  <a:pt x="267267" y="2188404"/>
                  <a:pt x="269767" y="2188218"/>
                  <a:pt x="272266" y="2188033"/>
                </a:cubicBezTo>
                <a:cubicBezTo>
                  <a:pt x="274766" y="2187848"/>
                  <a:pt x="277265" y="2187663"/>
                  <a:pt x="279765" y="2187385"/>
                </a:cubicBezTo>
                <a:cubicBezTo>
                  <a:pt x="282357" y="2187200"/>
                  <a:pt x="284949" y="2186922"/>
                  <a:pt x="287541" y="2186645"/>
                </a:cubicBezTo>
                <a:cubicBezTo>
                  <a:pt x="290133" y="2186367"/>
                  <a:pt x="292818" y="2186089"/>
                  <a:pt x="295503" y="2185719"/>
                </a:cubicBezTo>
                <a:cubicBezTo>
                  <a:pt x="298095" y="2185441"/>
                  <a:pt x="300780" y="2185163"/>
                  <a:pt x="303464" y="2184793"/>
                </a:cubicBezTo>
                <a:cubicBezTo>
                  <a:pt x="306149" y="2184423"/>
                  <a:pt x="308834" y="2184052"/>
                  <a:pt x="311611" y="2183682"/>
                </a:cubicBezTo>
                <a:cubicBezTo>
                  <a:pt x="314388" y="2183312"/>
                  <a:pt x="317258" y="2182942"/>
                  <a:pt x="320128" y="2182479"/>
                </a:cubicBezTo>
                <a:cubicBezTo>
                  <a:pt x="322905" y="2182016"/>
                  <a:pt x="325775" y="2181646"/>
                  <a:pt x="328737" y="2181183"/>
                </a:cubicBezTo>
                <a:cubicBezTo>
                  <a:pt x="331607" y="2180720"/>
                  <a:pt x="334477" y="2180164"/>
                  <a:pt x="337440" y="2179701"/>
                </a:cubicBezTo>
                <a:cubicBezTo>
                  <a:pt x="340402" y="2179239"/>
                  <a:pt x="343272" y="2178683"/>
                  <a:pt x="346327" y="2178128"/>
                </a:cubicBezTo>
                <a:cubicBezTo>
                  <a:pt x="346327" y="2178128"/>
                  <a:pt x="346419" y="2178128"/>
                  <a:pt x="346512" y="2178128"/>
                </a:cubicBezTo>
                <a:cubicBezTo>
                  <a:pt x="346605" y="2178035"/>
                  <a:pt x="346697" y="2178035"/>
                  <a:pt x="346790" y="2178035"/>
                </a:cubicBezTo>
                <a:cubicBezTo>
                  <a:pt x="346882" y="2178035"/>
                  <a:pt x="346882" y="2178035"/>
                  <a:pt x="346975" y="2178035"/>
                </a:cubicBezTo>
                <a:cubicBezTo>
                  <a:pt x="347068" y="2177942"/>
                  <a:pt x="347160" y="2177942"/>
                  <a:pt x="347253" y="2177942"/>
                </a:cubicBezTo>
                <a:cubicBezTo>
                  <a:pt x="350400" y="2177387"/>
                  <a:pt x="353548" y="2176832"/>
                  <a:pt x="356695" y="2176183"/>
                </a:cubicBezTo>
                <a:cubicBezTo>
                  <a:pt x="359843" y="2175536"/>
                  <a:pt x="362991" y="2174980"/>
                  <a:pt x="366231" y="2174332"/>
                </a:cubicBezTo>
                <a:cubicBezTo>
                  <a:pt x="369378" y="2173591"/>
                  <a:pt x="372618" y="2172943"/>
                  <a:pt x="375951" y="2172295"/>
                </a:cubicBezTo>
                <a:cubicBezTo>
                  <a:pt x="379191" y="2171555"/>
                  <a:pt x="382431" y="2170814"/>
                  <a:pt x="385764" y="2170074"/>
                </a:cubicBezTo>
                <a:cubicBezTo>
                  <a:pt x="388541" y="2169518"/>
                  <a:pt x="391319" y="2168870"/>
                  <a:pt x="394189" y="2168129"/>
                </a:cubicBezTo>
                <a:cubicBezTo>
                  <a:pt x="397059" y="2167482"/>
                  <a:pt x="399836" y="2166833"/>
                  <a:pt x="402706" y="2166185"/>
                </a:cubicBezTo>
                <a:cubicBezTo>
                  <a:pt x="405575" y="2165445"/>
                  <a:pt x="408538" y="2164797"/>
                  <a:pt x="411408" y="2164056"/>
                </a:cubicBezTo>
                <a:cubicBezTo>
                  <a:pt x="414278" y="2163316"/>
                  <a:pt x="417240" y="2162575"/>
                  <a:pt x="420203" y="2161834"/>
                </a:cubicBezTo>
                <a:cubicBezTo>
                  <a:pt x="420665" y="2161649"/>
                  <a:pt x="421128" y="2161557"/>
                  <a:pt x="421591" y="2161464"/>
                </a:cubicBezTo>
                <a:cubicBezTo>
                  <a:pt x="422054" y="2161279"/>
                  <a:pt x="422517" y="2161186"/>
                  <a:pt x="423072" y="2161094"/>
                </a:cubicBezTo>
                <a:cubicBezTo>
                  <a:pt x="423535" y="2160908"/>
                  <a:pt x="423998" y="2160816"/>
                  <a:pt x="424461" y="2160723"/>
                </a:cubicBezTo>
                <a:cubicBezTo>
                  <a:pt x="424924" y="2160538"/>
                  <a:pt x="425387" y="2160446"/>
                  <a:pt x="425850" y="2160353"/>
                </a:cubicBezTo>
                <a:cubicBezTo>
                  <a:pt x="427979" y="2159798"/>
                  <a:pt x="430016" y="2159242"/>
                  <a:pt x="432052" y="2158594"/>
                </a:cubicBezTo>
                <a:cubicBezTo>
                  <a:pt x="434182" y="2158039"/>
                  <a:pt x="436218" y="2157483"/>
                  <a:pt x="438255" y="2156928"/>
                </a:cubicBezTo>
                <a:cubicBezTo>
                  <a:pt x="440291" y="2156280"/>
                  <a:pt x="442328" y="2155724"/>
                  <a:pt x="444365" y="2155169"/>
                </a:cubicBezTo>
                <a:cubicBezTo>
                  <a:pt x="446401" y="2154521"/>
                  <a:pt x="448438" y="2153873"/>
                  <a:pt x="450382" y="2153317"/>
                </a:cubicBezTo>
                <a:cubicBezTo>
                  <a:pt x="452419" y="2152669"/>
                  <a:pt x="454456" y="2152021"/>
                  <a:pt x="456492" y="2151373"/>
                </a:cubicBezTo>
                <a:cubicBezTo>
                  <a:pt x="458436" y="2150725"/>
                  <a:pt x="460473" y="2150077"/>
                  <a:pt x="462417" y="2149429"/>
                </a:cubicBezTo>
                <a:cubicBezTo>
                  <a:pt x="464454" y="2148781"/>
                  <a:pt x="466398" y="2148133"/>
                  <a:pt x="468435" y="2147485"/>
                </a:cubicBezTo>
                <a:cubicBezTo>
                  <a:pt x="470379" y="2146837"/>
                  <a:pt x="472323" y="2146096"/>
                  <a:pt x="474360" y="2145448"/>
                </a:cubicBezTo>
                <a:cubicBezTo>
                  <a:pt x="476304" y="2144708"/>
                  <a:pt x="478248" y="2144060"/>
                  <a:pt x="480192" y="2143319"/>
                </a:cubicBezTo>
                <a:cubicBezTo>
                  <a:pt x="482136" y="2142671"/>
                  <a:pt x="483987" y="2141930"/>
                  <a:pt x="485932" y="2141282"/>
                </a:cubicBezTo>
                <a:cubicBezTo>
                  <a:pt x="487876" y="2140542"/>
                  <a:pt x="489820" y="2139801"/>
                  <a:pt x="491764" y="2139061"/>
                </a:cubicBezTo>
                <a:cubicBezTo>
                  <a:pt x="493615" y="2138320"/>
                  <a:pt x="495559" y="2137579"/>
                  <a:pt x="497411" y="2136839"/>
                </a:cubicBezTo>
                <a:cubicBezTo>
                  <a:pt x="499355" y="2136098"/>
                  <a:pt x="501207" y="2135358"/>
                  <a:pt x="503058" y="2134617"/>
                </a:cubicBezTo>
                <a:cubicBezTo>
                  <a:pt x="505002" y="2133784"/>
                  <a:pt x="506854" y="2133043"/>
                  <a:pt x="508705" y="2132303"/>
                </a:cubicBezTo>
                <a:cubicBezTo>
                  <a:pt x="510557" y="2131469"/>
                  <a:pt x="512408" y="2130729"/>
                  <a:pt x="514260" y="2129895"/>
                </a:cubicBezTo>
                <a:cubicBezTo>
                  <a:pt x="516111" y="2129155"/>
                  <a:pt x="517963" y="2128322"/>
                  <a:pt x="519814" y="2127581"/>
                </a:cubicBezTo>
                <a:cubicBezTo>
                  <a:pt x="521666" y="2126748"/>
                  <a:pt x="523517" y="2125915"/>
                  <a:pt x="525369" y="2125082"/>
                </a:cubicBezTo>
                <a:cubicBezTo>
                  <a:pt x="527128" y="2124248"/>
                  <a:pt x="528979" y="2123415"/>
                  <a:pt x="530831" y="2122582"/>
                </a:cubicBezTo>
                <a:cubicBezTo>
                  <a:pt x="532590" y="2121749"/>
                  <a:pt x="534441" y="2120916"/>
                  <a:pt x="536200" y="2120082"/>
                </a:cubicBezTo>
                <a:cubicBezTo>
                  <a:pt x="538052" y="2119249"/>
                  <a:pt x="539811" y="2118323"/>
                  <a:pt x="541662" y="2117490"/>
                </a:cubicBezTo>
                <a:cubicBezTo>
                  <a:pt x="543514" y="2116565"/>
                  <a:pt x="545458" y="2115639"/>
                  <a:pt x="547309" y="2114713"/>
                </a:cubicBezTo>
                <a:cubicBezTo>
                  <a:pt x="549161" y="2113787"/>
                  <a:pt x="551105" y="2112861"/>
                  <a:pt x="552956" y="2111843"/>
                </a:cubicBezTo>
                <a:cubicBezTo>
                  <a:pt x="554808" y="2110917"/>
                  <a:pt x="556659" y="2109992"/>
                  <a:pt x="558511" y="2108973"/>
                </a:cubicBezTo>
                <a:cubicBezTo>
                  <a:pt x="560362" y="2108048"/>
                  <a:pt x="562214" y="2107029"/>
                  <a:pt x="564066" y="2106104"/>
                </a:cubicBezTo>
                <a:cubicBezTo>
                  <a:pt x="565917" y="2105085"/>
                  <a:pt x="567861" y="2104067"/>
                  <a:pt x="569713" y="2103048"/>
                </a:cubicBezTo>
                <a:cubicBezTo>
                  <a:pt x="571564" y="2102030"/>
                  <a:pt x="573416" y="2101012"/>
                  <a:pt x="575267" y="2099994"/>
                </a:cubicBezTo>
                <a:cubicBezTo>
                  <a:pt x="577119" y="2098975"/>
                  <a:pt x="578970" y="2097864"/>
                  <a:pt x="580822" y="2096846"/>
                </a:cubicBezTo>
                <a:cubicBezTo>
                  <a:pt x="582581" y="2095827"/>
                  <a:pt x="584432" y="2094717"/>
                  <a:pt x="586284" y="2093698"/>
                </a:cubicBezTo>
                <a:cubicBezTo>
                  <a:pt x="588135" y="2092587"/>
                  <a:pt x="590080" y="2091476"/>
                  <a:pt x="591931" y="2090366"/>
                </a:cubicBezTo>
                <a:cubicBezTo>
                  <a:pt x="593783" y="2089162"/>
                  <a:pt x="595634" y="2088051"/>
                  <a:pt x="597486" y="2086940"/>
                </a:cubicBezTo>
                <a:cubicBezTo>
                  <a:pt x="599337" y="2085829"/>
                  <a:pt x="601188" y="2084626"/>
                  <a:pt x="603040" y="2083515"/>
                </a:cubicBezTo>
                <a:cubicBezTo>
                  <a:pt x="604892" y="2082311"/>
                  <a:pt x="606743" y="2081201"/>
                  <a:pt x="608595" y="2079997"/>
                </a:cubicBezTo>
                <a:cubicBezTo>
                  <a:pt x="610631" y="2078701"/>
                  <a:pt x="612760" y="2077312"/>
                  <a:pt x="614797" y="2076016"/>
                </a:cubicBezTo>
                <a:cubicBezTo>
                  <a:pt x="616834" y="2074628"/>
                  <a:pt x="618871" y="2073239"/>
                  <a:pt x="620907" y="2071943"/>
                </a:cubicBezTo>
                <a:cubicBezTo>
                  <a:pt x="622944" y="2070554"/>
                  <a:pt x="624981" y="2069166"/>
                  <a:pt x="627017" y="2067777"/>
                </a:cubicBezTo>
                <a:cubicBezTo>
                  <a:pt x="628961" y="2066388"/>
                  <a:pt x="630998" y="2065000"/>
                  <a:pt x="633035" y="2063519"/>
                </a:cubicBezTo>
                <a:cubicBezTo>
                  <a:pt x="635071" y="2062130"/>
                  <a:pt x="637015" y="2060741"/>
                  <a:pt x="639052" y="2059260"/>
                </a:cubicBezTo>
                <a:cubicBezTo>
                  <a:pt x="640996" y="2057871"/>
                  <a:pt x="643033" y="2056390"/>
                  <a:pt x="644977" y="2054909"/>
                </a:cubicBezTo>
                <a:cubicBezTo>
                  <a:pt x="646921" y="2053428"/>
                  <a:pt x="648958" y="2051947"/>
                  <a:pt x="650902" y="2050465"/>
                </a:cubicBezTo>
                <a:cubicBezTo>
                  <a:pt x="652846" y="2048984"/>
                  <a:pt x="654790" y="2047503"/>
                  <a:pt x="656734" y="2046022"/>
                </a:cubicBezTo>
                <a:cubicBezTo>
                  <a:pt x="659234" y="2044078"/>
                  <a:pt x="661733" y="2042226"/>
                  <a:pt x="664140" y="2040282"/>
                </a:cubicBezTo>
                <a:cubicBezTo>
                  <a:pt x="666640" y="2038338"/>
                  <a:pt x="669047" y="2036301"/>
                  <a:pt x="671454" y="2034357"/>
                </a:cubicBezTo>
                <a:cubicBezTo>
                  <a:pt x="673861" y="2032413"/>
                  <a:pt x="676268" y="2030376"/>
                  <a:pt x="678675" y="2028340"/>
                </a:cubicBezTo>
                <a:cubicBezTo>
                  <a:pt x="681082" y="2026396"/>
                  <a:pt x="683489" y="2024359"/>
                  <a:pt x="685896" y="2022230"/>
                </a:cubicBezTo>
                <a:cubicBezTo>
                  <a:pt x="688580" y="2020008"/>
                  <a:pt x="691172" y="2017693"/>
                  <a:pt x="693857" y="2015379"/>
                </a:cubicBezTo>
                <a:cubicBezTo>
                  <a:pt x="696449" y="2013065"/>
                  <a:pt x="699041" y="2010658"/>
                  <a:pt x="701633" y="2008343"/>
                </a:cubicBezTo>
                <a:cubicBezTo>
                  <a:pt x="704226" y="2005936"/>
                  <a:pt x="706818" y="2003622"/>
                  <a:pt x="709410" y="2001215"/>
                </a:cubicBezTo>
                <a:cubicBezTo>
                  <a:pt x="712002" y="1998808"/>
                  <a:pt x="714502" y="1996308"/>
                  <a:pt x="717094" y="1993902"/>
                </a:cubicBezTo>
                <a:cubicBezTo>
                  <a:pt x="720334" y="1990754"/>
                  <a:pt x="723574" y="1987514"/>
                  <a:pt x="726907" y="1984274"/>
                </a:cubicBezTo>
                <a:cubicBezTo>
                  <a:pt x="730147" y="1981033"/>
                  <a:pt x="733295" y="1977793"/>
                  <a:pt x="736535" y="1974461"/>
                </a:cubicBezTo>
                <a:cubicBezTo>
                  <a:pt x="739775" y="1971220"/>
                  <a:pt x="742922" y="1967887"/>
                  <a:pt x="746070" y="1964462"/>
                </a:cubicBezTo>
                <a:cubicBezTo>
                  <a:pt x="749218" y="1961130"/>
                  <a:pt x="752365" y="1957704"/>
                  <a:pt x="755513" y="1954279"/>
                </a:cubicBezTo>
                <a:cubicBezTo>
                  <a:pt x="761345" y="1947799"/>
                  <a:pt x="767177" y="1941226"/>
                  <a:pt x="772917" y="1934560"/>
                </a:cubicBezTo>
                <a:cubicBezTo>
                  <a:pt x="778657" y="1927802"/>
                  <a:pt x="784304" y="1921044"/>
                  <a:pt x="789858" y="1914101"/>
                </a:cubicBezTo>
                <a:cubicBezTo>
                  <a:pt x="795413" y="1907250"/>
                  <a:pt x="800968" y="1900214"/>
                  <a:pt x="806337" y="1893086"/>
                </a:cubicBezTo>
                <a:cubicBezTo>
                  <a:pt x="811799" y="1885958"/>
                  <a:pt x="817168" y="1878737"/>
                  <a:pt x="822445" y="1871423"/>
                </a:cubicBezTo>
                <a:cubicBezTo>
                  <a:pt x="834295" y="1855130"/>
                  <a:pt x="845774" y="1838281"/>
                  <a:pt x="856883" y="1820969"/>
                </a:cubicBezTo>
                <a:cubicBezTo>
                  <a:pt x="868085" y="1803750"/>
                  <a:pt x="878916" y="1785976"/>
                  <a:pt x="889470" y="1767831"/>
                </a:cubicBezTo>
                <a:cubicBezTo>
                  <a:pt x="900024" y="1749686"/>
                  <a:pt x="910300" y="1731078"/>
                  <a:pt x="920298" y="1712100"/>
                </a:cubicBezTo>
                <a:cubicBezTo>
                  <a:pt x="930296" y="1693122"/>
                  <a:pt x="940017" y="1673774"/>
                  <a:pt x="949552" y="1654055"/>
                </a:cubicBezTo>
                <a:cubicBezTo>
                  <a:pt x="960291" y="1631559"/>
                  <a:pt x="970845" y="1608693"/>
                  <a:pt x="981028" y="1585364"/>
                </a:cubicBezTo>
                <a:cubicBezTo>
                  <a:pt x="991304" y="1562034"/>
                  <a:pt x="1001302" y="1538335"/>
                  <a:pt x="1011023" y="1514173"/>
                </a:cubicBezTo>
                <a:cubicBezTo>
                  <a:pt x="1020743" y="1490103"/>
                  <a:pt x="1030186" y="1465663"/>
                  <a:pt x="1039536" y="1440945"/>
                </a:cubicBezTo>
                <a:cubicBezTo>
                  <a:pt x="1048793" y="1416135"/>
                  <a:pt x="1057958" y="1391139"/>
                  <a:pt x="1066846" y="1365774"/>
                </a:cubicBezTo>
                <a:cubicBezTo>
                  <a:pt x="1077399" y="1335964"/>
                  <a:pt x="1087675" y="1305784"/>
                  <a:pt x="1097766" y="1275419"/>
                </a:cubicBezTo>
                <a:cubicBezTo>
                  <a:pt x="1107950" y="1244962"/>
                  <a:pt x="1117855" y="1214319"/>
                  <a:pt x="1127668" y="1183399"/>
                </a:cubicBezTo>
                <a:cubicBezTo>
                  <a:pt x="1137574" y="1152571"/>
                  <a:pt x="1147202" y="1121558"/>
                  <a:pt x="1156922" y="1090452"/>
                </a:cubicBezTo>
                <a:cubicBezTo>
                  <a:pt x="1166550" y="1059347"/>
                  <a:pt x="1176178" y="1028149"/>
                  <a:pt x="1185713" y="997043"/>
                </a:cubicBezTo>
                <a:cubicBezTo>
                  <a:pt x="1194971" y="966956"/>
                  <a:pt x="1204229" y="936962"/>
                  <a:pt x="1213486" y="907152"/>
                </a:cubicBezTo>
                <a:cubicBezTo>
                  <a:pt x="1222744" y="877343"/>
                  <a:pt x="1232001" y="847626"/>
                  <a:pt x="1241352" y="818187"/>
                </a:cubicBezTo>
                <a:cubicBezTo>
                  <a:pt x="1250702" y="788747"/>
                  <a:pt x="1260144" y="759586"/>
                  <a:pt x="1269773" y="730795"/>
                </a:cubicBezTo>
                <a:cubicBezTo>
                  <a:pt x="1279308" y="702004"/>
                  <a:pt x="1289028" y="673490"/>
                  <a:pt x="1298934" y="645532"/>
                </a:cubicBezTo>
                <a:cubicBezTo>
                  <a:pt x="1306988" y="622759"/>
                  <a:pt x="1315134" y="600355"/>
                  <a:pt x="1323374" y="578322"/>
                </a:cubicBezTo>
                <a:cubicBezTo>
                  <a:pt x="1331613" y="556196"/>
                  <a:pt x="1340037" y="534441"/>
                  <a:pt x="1348647" y="513149"/>
                </a:cubicBezTo>
                <a:cubicBezTo>
                  <a:pt x="1357256" y="491856"/>
                  <a:pt x="1366051" y="470934"/>
                  <a:pt x="1375031" y="450382"/>
                </a:cubicBezTo>
                <a:cubicBezTo>
                  <a:pt x="1384011" y="429923"/>
                  <a:pt x="1393176" y="409926"/>
                  <a:pt x="1402526" y="390486"/>
                </a:cubicBezTo>
                <a:cubicBezTo>
                  <a:pt x="1410580" y="373729"/>
                  <a:pt x="1418727" y="357436"/>
                  <a:pt x="1427059" y="341513"/>
                </a:cubicBezTo>
                <a:cubicBezTo>
                  <a:pt x="1435483" y="325682"/>
                  <a:pt x="1444001" y="310130"/>
                  <a:pt x="1452702" y="295132"/>
                </a:cubicBezTo>
                <a:cubicBezTo>
                  <a:pt x="1461497" y="280042"/>
                  <a:pt x="1470385" y="265415"/>
                  <a:pt x="1479549" y="251344"/>
                </a:cubicBezTo>
                <a:cubicBezTo>
                  <a:pt x="1488714" y="237180"/>
                  <a:pt x="1497972" y="223571"/>
                  <a:pt x="1507600" y="210425"/>
                </a:cubicBezTo>
                <a:cubicBezTo>
                  <a:pt x="1511766" y="204685"/>
                  <a:pt x="1516024" y="198946"/>
                  <a:pt x="1520283" y="193391"/>
                </a:cubicBezTo>
                <a:cubicBezTo>
                  <a:pt x="1524541" y="187837"/>
                  <a:pt x="1528893" y="182467"/>
                  <a:pt x="1533243" y="177098"/>
                </a:cubicBezTo>
                <a:cubicBezTo>
                  <a:pt x="1537595" y="171728"/>
                  <a:pt x="1541946" y="166452"/>
                  <a:pt x="1546482" y="161360"/>
                </a:cubicBezTo>
                <a:cubicBezTo>
                  <a:pt x="1550926" y="156176"/>
                  <a:pt x="1555369" y="151177"/>
                  <a:pt x="1559905" y="146270"/>
                </a:cubicBezTo>
                <a:cubicBezTo>
                  <a:pt x="1562498" y="143493"/>
                  <a:pt x="1564997" y="140808"/>
                  <a:pt x="1567589" y="138123"/>
                </a:cubicBezTo>
                <a:cubicBezTo>
                  <a:pt x="1570089" y="135439"/>
                  <a:pt x="1572681" y="132847"/>
                  <a:pt x="1575273" y="130254"/>
                </a:cubicBezTo>
                <a:cubicBezTo>
                  <a:pt x="1577865" y="127662"/>
                  <a:pt x="1580458" y="125070"/>
                  <a:pt x="1583049" y="122571"/>
                </a:cubicBezTo>
                <a:cubicBezTo>
                  <a:pt x="1585734" y="119979"/>
                  <a:pt x="1588326" y="117479"/>
                  <a:pt x="1591011" y="115072"/>
                </a:cubicBezTo>
                <a:cubicBezTo>
                  <a:pt x="1592770" y="113313"/>
                  <a:pt x="1594621" y="111647"/>
                  <a:pt x="1596473" y="110073"/>
                </a:cubicBezTo>
                <a:cubicBezTo>
                  <a:pt x="1598325" y="108407"/>
                  <a:pt x="1600176" y="106740"/>
                  <a:pt x="1602027" y="105074"/>
                </a:cubicBezTo>
                <a:cubicBezTo>
                  <a:pt x="1603879" y="103500"/>
                  <a:pt x="1605731" y="101926"/>
                  <a:pt x="1607582" y="100260"/>
                </a:cubicBezTo>
                <a:cubicBezTo>
                  <a:pt x="1609434" y="98686"/>
                  <a:pt x="1611285" y="97112"/>
                  <a:pt x="1613137" y="95631"/>
                </a:cubicBezTo>
                <a:cubicBezTo>
                  <a:pt x="1614896" y="94150"/>
                  <a:pt x="1616654" y="92761"/>
                  <a:pt x="1618413" y="91280"/>
                </a:cubicBezTo>
                <a:cubicBezTo>
                  <a:pt x="1620172" y="89891"/>
                  <a:pt x="1621931" y="88503"/>
                  <a:pt x="1623783" y="87114"/>
                </a:cubicBezTo>
                <a:cubicBezTo>
                  <a:pt x="1625542" y="85725"/>
                  <a:pt x="1627301" y="84337"/>
                  <a:pt x="1629060" y="83041"/>
                </a:cubicBezTo>
                <a:cubicBezTo>
                  <a:pt x="1630819" y="81652"/>
                  <a:pt x="1632670" y="80356"/>
                  <a:pt x="1634429" y="78967"/>
                </a:cubicBezTo>
                <a:cubicBezTo>
                  <a:pt x="1635910" y="77949"/>
                  <a:pt x="1637391" y="76838"/>
                  <a:pt x="1638873" y="75820"/>
                </a:cubicBezTo>
                <a:cubicBezTo>
                  <a:pt x="1640354" y="74801"/>
                  <a:pt x="1641743" y="73783"/>
                  <a:pt x="1643224" y="72672"/>
                </a:cubicBezTo>
                <a:cubicBezTo>
                  <a:pt x="1644705" y="71654"/>
                  <a:pt x="1646186" y="70636"/>
                  <a:pt x="1647668" y="69617"/>
                </a:cubicBezTo>
                <a:cubicBezTo>
                  <a:pt x="1649149" y="68691"/>
                  <a:pt x="1650722" y="67673"/>
                  <a:pt x="1652204" y="66655"/>
                </a:cubicBezTo>
                <a:cubicBezTo>
                  <a:pt x="1653685" y="65636"/>
                  <a:pt x="1655166" y="64711"/>
                  <a:pt x="1656647" y="63785"/>
                </a:cubicBezTo>
                <a:cubicBezTo>
                  <a:pt x="1658128" y="62766"/>
                  <a:pt x="1659703" y="61841"/>
                  <a:pt x="1661184" y="60915"/>
                </a:cubicBezTo>
                <a:cubicBezTo>
                  <a:pt x="1662665" y="59897"/>
                  <a:pt x="1664239" y="58971"/>
                  <a:pt x="1665720" y="58045"/>
                </a:cubicBezTo>
                <a:cubicBezTo>
                  <a:pt x="1667294" y="57119"/>
                  <a:pt x="1668775" y="56286"/>
                  <a:pt x="1670348" y="55361"/>
                </a:cubicBezTo>
                <a:cubicBezTo>
                  <a:pt x="1671552" y="54620"/>
                  <a:pt x="1672848" y="53879"/>
                  <a:pt x="1674144" y="53139"/>
                </a:cubicBezTo>
                <a:lnTo>
                  <a:pt x="1678032" y="50917"/>
                </a:lnTo>
                <a:cubicBezTo>
                  <a:pt x="1679329" y="50176"/>
                  <a:pt x="1680625" y="49436"/>
                  <a:pt x="1681920" y="48788"/>
                </a:cubicBezTo>
                <a:cubicBezTo>
                  <a:pt x="1683217" y="48047"/>
                  <a:pt x="1684513" y="47399"/>
                  <a:pt x="1685809" y="46658"/>
                </a:cubicBezTo>
                <a:cubicBezTo>
                  <a:pt x="1687105" y="46010"/>
                  <a:pt x="1688401" y="45270"/>
                  <a:pt x="1689790" y="44622"/>
                </a:cubicBezTo>
                <a:cubicBezTo>
                  <a:pt x="1691085" y="43974"/>
                  <a:pt x="1692382" y="43233"/>
                  <a:pt x="1693678" y="42585"/>
                </a:cubicBezTo>
                <a:cubicBezTo>
                  <a:pt x="1695067" y="41937"/>
                  <a:pt x="1696362" y="41289"/>
                  <a:pt x="1697658" y="40641"/>
                </a:cubicBezTo>
                <a:cubicBezTo>
                  <a:pt x="1698955" y="39993"/>
                  <a:pt x="1700343" y="39345"/>
                  <a:pt x="1701639" y="38697"/>
                </a:cubicBezTo>
                <a:cubicBezTo>
                  <a:pt x="1702935" y="38141"/>
                  <a:pt x="1704232" y="37493"/>
                  <a:pt x="1705528" y="36938"/>
                </a:cubicBezTo>
                <a:cubicBezTo>
                  <a:pt x="1706916" y="36290"/>
                  <a:pt x="1708212" y="35734"/>
                  <a:pt x="1709508" y="35086"/>
                </a:cubicBezTo>
                <a:cubicBezTo>
                  <a:pt x="1710804" y="34531"/>
                  <a:pt x="1712100" y="33975"/>
                  <a:pt x="1713489" y="33420"/>
                </a:cubicBezTo>
                <a:cubicBezTo>
                  <a:pt x="1714785" y="32772"/>
                  <a:pt x="1716081" y="32217"/>
                  <a:pt x="1717377" y="31661"/>
                </a:cubicBezTo>
                <a:cubicBezTo>
                  <a:pt x="1718673" y="31198"/>
                  <a:pt x="1719877" y="30643"/>
                  <a:pt x="1721173" y="30180"/>
                </a:cubicBezTo>
                <a:cubicBezTo>
                  <a:pt x="1722469" y="29624"/>
                  <a:pt x="1723672" y="29162"/>
                  <a:pt x="1724969" y="28606"/>
                </a:cubicBezTo>
                <a:cubicBezTo>
                  <a:pt x="1726172" y="28143"/>
                  <a:pt x="1727468" y="27680"/>
                  <a:pt x="1728764" y="27125"/>
                </a:cubicBezTo>
                <a:cubicBezTo>
                  <a:pt x="1729967" y="26662"/>
                  <a:pt x="1731264" y="26199"/>
                  <a:pt x="1732560" y="25736"/>
                </a:cubicBezTo>
                <a:cubicBezTo>
                  <a:pt x="1733856" y="25273"/>
                  <a:pt x="1735059" y="24810"/>
                  <a:pt x="1736355" y="24348"/>
                </a:cubicBezTo>
                <a:cubicBezTo>
                  <a:pt x="1737651" y="23885"/>
                  <a:pt x="1738948" y="23422"/>
                  <a:pt x="1740244" y="23051"/>
                </a:cubicBezTo>
                <a:cubicBezTo>
                  <a:pt x="1741539" y="22589"/>
                  <a:pt x="1742743" y="22126"/>
                  <a:pt x="1744039" y="21755"/>
                </a:cubicBezTo>
                <a:cubicBezTo>
                  <a:pt x="1745335" y="21293"/>
                  <a:pt x="1746631" y="20830"/>
                  <a:pt x="1747927" y="20459"/>
                </a:cubicBezTo>
                <a:cubicBezTo>
                  <a:pt x="1749223" y="20089"/>
                  <a:pt x="1750520" y="19626"/>
                  <a:pt x="1751816" y="19256"/>
                </a:cubicBezTo>
                <a:cubicBezTo>
                  <a:pt x="1753204" y="18793"/>
                  <a:pt x="1754500" y="18423"/>
                  <a:pt x="1755796" y="18052"/>
                </a:cubicBezTo>
                <a:cubicBezTo>
                  <a:pt x="1757092" y="17682"/>
                  <a:pt x="1758388" y="17312"/>
                  <a:pt x="1759777" y="16941"/>
                </a:cubicBezTo>
                <a:cubicBezTo>
                  <a:pt x="1761073" y="16571"/>
                  <a:pt x="1762369" y="16201"/>
                  <a:pt x="1763665" y="15831"/>
                </a:cubicBezTo>
                <a:cubicBezTo>
                  <a:pt x="1765054" y="15460"/>
                  <a:pt x="1766350" y="15090"/>
                  <a:pt x="1767739" y="14720"/>
                </a:cubicBezTo>
                <a:cubicBezTo>
                  <a:pt x="1769035" y="14442"/>
                  <a:pt x="1770423" y="14072"/>
                  <a:pt x="1771719" y="13701"/>
                </a:cubicBezTo>
                <a:cubicBezTo>
                  <a:pt x="1773108" y="13424"/>
                  <a:pt x="1774404" y="13053"/>
                  <a:pt x="1775793" y="12776"/>
                </a:cubicBezTo>
                <a:cubicBezTo>
                  <a:pt x="1777181" y="12498"/>
                  <a:pt x="1778477" y="12128"/>
                  <a:pt x="1779866" y="11850"/>
                </a:cubicBezTo>
                <a:cubicBezTo>
                  <a:pt x="1781255" y="11572"/>
                  <a:pt x="1782643" y="11202"/>
                  <a:pt x="1783939" y="10924"/>
                </a:cubicBezTo>
                <a:cubicBezTo>
                  <a:pt x="1785328" y="10646"/>
                  <a:pt x="1786717" y="10369"/>
                  <a:pt x="1788105" y="10091"/>
                </a:cubicBezTo>
                <a:cubicBezTo>
                  <a:pt x="1789402" y="9813"/>
                  <a:pt x="1790790" y="9628"/>
                  <a:pt x="1792179" y="9350"/>
                </a:cubicBezTo>
                <a:cubicBezTo>
                  <a:pt x="1793567" y="9073"/>
                  <a:pt x="1794956" y="8795"/>
                  <a:pt x="1796345" y="8610"/>
                </a:cubicBezTo>
                <a:cubicBezTo>
                  <a:pt x="1797085" y="8424"/>
                  <a:pt x="1797918" y="8332"/>
                  <a:pt x="1798659" y="8147"/>
                </a:cubicBezTo>
                <a:cubicBezTo>
                  <a:pt x="1799399" y="8054"/>
                  <a:pt x="1800140" y="7962"/>
                  <a:pt x="1800974" y="7776"/>
                </a:cubicBezTo>
                <a:cubicBezTo>
                  <a:pt x="1801714" y="7684"/>
                  <a:pt x="1802455" y="7591"/>
                  <a:pt x="1803288" y="7406"/>
                </a:cubicBezTo>
                <a:cubicBezTo>
                  <a:pt x="1804028" y="7314"/>
                  <a:pt x="1804769" y="7221"/>
                  <a:pt x="1805602" y="7036"/>
                </a:cubicBezTo>
                <a:cubicBezTo>
                  <a:pt x="1806805" y="6851"/>
                  <a:pt x="1808102" y="6665"/>
                  <a:pt x="1809398" y="6480"/>
                </a:cubicBezTo>
                <a:cubicBezTo>
                  <a:pt x="1810601" y="6295"/>
                  <a:pt x="1811897" y="6203"/>
                  <a:pt x="1813101" y="6018"/>
                </a:cubicBezTo>
                <a:cubicBezTo>
                  <a:pt x="1814397" y="5832"/>
                  <a:pt x="1815600" y="5647"/>
                  <a:pt x="1816804" y="5462"/>
                </a:cubicBezTo>
                <a:cubicBezTo>
                  <a:pt x="1818100" y="5277"/>
                  <a:pt x="1819303" y="5184"/>
                  <a:pt x="1820600" y="4999"/>
                </a:cubicBezTo>
                <a:cubicBezTo>
                  <a:pt x="1823099" y="4629"/>
                  <a:pt x="1825691" y="4351"/>
                  <a:pt x="1828283" y="4073"/>
                </a:cubicBezTo>
                <a:cubicBezTo>
                  <a:pt x="1830783" y="3796"/>
                  <a:pt x="1833283" y="3518"/>
                  <a:pt x="1835874" y="3240"/>
                </a:cubicBezTo>
                <a:cubicBezTo>
                  <a:pt x="1838374" y="2962"/>
                  <a:pt x="1840874" y="2685"/>
                  <a:pt x="1843373" y="2500"/>
                </a:cubicBezTo>
                <a:cubicBezTo>
                  <a:pt x="1845780" y="2222"/>
                  <a:pt x="1848280" y="2037"/>
                  <a:pt x="1850779" y="1852"/>
                </a:cubicBezTo>
                <a:cubicBezTo>
                  <a:pt x="1850779" y="1852"/>
                  <a:pt x="1850872" y="1852"/>
                  <a:pt x="1850964" y="1852"/>
                </a:cubicBezTo>
                <a:cubicBezTo>
                  <a:pt x="1850964" y="1852"/>
                  <a:pt x="1851057" y="1759"/>
                  <a:pt x="1851150" y="1759"/>
                </a:cubicBezTo>
                <a:cubicBezTo>
                  <a:pt x="1851242" y="1759"/>
                  <a:pt x="1851242" y="1759"/>
                  <a:pt x="1851335" y="1759"/>
                </a:cubicBezTo>
                <a:cubicBezTo>
                  <a:pt x="1851427" y="1759"/>
                  <a:pt x="1851427" y="1759"/>
                  <a:pt x="1851520" y="1759"/>
                </a:cubicBezTo>
                <a:cubicBezTo>
                  <a:pt x="1854019" y="1574"/>
                  <a:pt x="1856427" y="1389"/>
                  <a:pt x="1858834" y="1204"/>
                </a:cubicBezTo>
                <a:cubicBezTo>
                  <a:pt x="1861240" y="1111"/>
                  <a:pt x="1863647" y="926"/>
                  <a:pt x="1866054" y="833"/>
                </a:cubicBezTo>
                <a:cubicBezTo>
                  <a:pt x="1868461" y="648"/>
                  <a:pt x="1870868" y="556"/>
                  <a:pt x="1873183" y="463"/>
                </a:cubicBezTo>
                <a:cubicBezTo>
                  <a:pt x="1875590" y="370"/>
                  <a:pt x="1877904" y="278"/>
                  <a:pt x="1880219" y="185"/>
                </a:cubicBezTo>
                <a:cubicBezTo>
                  <a:pt x="1882533" y="93"/>
                  <a:pt x="1884847" y="93"/>
                  <a:pt x="1887162" y="0"/>
                </a:cubicBezTo>
                <a:lnTo>
                  <a:pt x="1900770" y="0"/>
                </a:lnTo>
                <a:cubicBezTo>
                  <a:pt x="1902992" y="0"/>
                  <a:pt x="1905214" y="93"/>
                  <a:pt x="1907436" y="93"/>
                </a:cubicBezTo>
                <a:cubicBezTo>
                  <a:pt x="1909658" y="185"/>
                  <a:pt x="1911879" y="278"/>
                  <a:pt x="1914101" y="370"/>
                </a:cubicBezTo>
                <a:cubicBezTo>
                  <a:pt x="1916323" y="370"/>
                  <a:pt x="1918545" y="556"/>
                  <a:pt x="1920674" y="648"/>
                </a:cubicBezTo>
                <a:cubicBezTo>
                  <a:pt x="1922896" y="741"/>
                  <a:pt x="1925025" y="833"/>
                  <a:pt x="1927154" y="1018"/>
                </a:cubicBezTo>
                <a:cubicBezTo>
                  <a:pt x="1929284" y="1111"/>
                  <a:pt x="1931413" y="1296"/>
                  <a:pt x="1933542" y="1481"/>
                </a:cubicBezTo>
                <a:cubicBezTo>
                  <a:pt x="1935764" y="1666"/>
                  <a:pt x="1937893" y="1852"/>
                  <a:pt x="1940022" y="2037"/>
                </a:cubicBezTo>
                <a:cubicBezTo>
                  <a:pt x="1942244" y="2222"/>
                  <a:pt x="1944374" y="2500"/>
                  <a:pt x="1946503" y="2685"/>
                </a:cubicBezTo>
                <a:cubicBezTo>
                  <a:pt x="1948540" y="2962"/>
                  <a:pt x="1950669" y="3240"/>
                  <a:pt x="1952798" y="3518"/>
                </a:cubicBezTo>
                <a:cubicBezTo>
                  <a:pt x="1954835" y="3703"/>
                  <a:pt x="1956964" y="3981"/>
                  <a:pt x="1959000" y="4351"/>
                </a:cubicBezTo>
                <a:cubicBezTo>
                  <a:pt x="1961223" y="4629"/>
                  <a:pt x="1963444" y="4999"/>
                  <a:pt x="1965666" y="5369"/>
                </a:cubicBezTo>
                <a:cubicBezTo>
                  <a:pt x="1967888" y="5647"/>
                  <a:pt x="1970110" y="6018"/>
                  <a:pt x="1972331" y="6480"/>
                </a:cubicBezTo>
                <a:cubicBezTo>
                  <a:pt x="1974461" y="6851"/>
                  <a:pt x="1976590" y="7221"/>
                  <a:pt x="1978812" y="7684"/>
                </a:cubicBezTo>
                <a:cubicBezTo>
                  <a:pt x="1980941" y="8054"/>
                  <a:pt x="1983070" y="8517"/>
                  <a:pt x="1985199" y="8980"/>
                </a:cubicBezTo>
                <a:cubicBezTo>
                  <a:pt x="1987514" y="9443"/>
                  <a:pt x="1989828" y="9998"/>
                  <a:pt x="1992143" y="10554"/>
                </a:cubicBezTo>
                <a:lnTo>
                  <a:pt x="1999086" y="12220"/>
                </a:lnTo>
                <a:cubicBezTo>
                  <a:pt x="2001308" y="12776"/>
                  <a:pt x="2003622" y="13424"/>
                  <a:pt x="2005844" y="14072"/>
                </a:cubicBezTo>
                <a:cubicBezTo>
                  <a:pt x="2008066" y="14627"/>
                  <a:pt x="2010288" y="15275"/>
                  <a:pt x="2012509" y="15923"/>
                </a:cubicBezTo>
                <a:lnTo>
                  <a:pt x="2312641" y="105722"/>
                </a:lnTo>
                <a:lnTo>
                  <a:pt x="2325694" y="109610"/>
                </a:lnTo>
                <a:lnTo>
                  <a:pt x="2866153" y="271248"/>
                </a:lnTo>
                <a:lnTo>
                  <a:pt x="2878743" y="275043"/>
                </a:lnTo>
                <a:lnTo>
                  <a:pt x="3182392" y="365860"/>
                </a:lnTo>
                <a:close/>
              </a:path>
            </a:pathLst>
          </a:custGeom>
          <a:solidFill>
            <a:srgbClr val="7B7B7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0" name="Google Shape;370;p42"/>
          <p:cNvSpPr/>
          <p:nvPr/>
        </p:nvSpPr>
        <p:spPr>
          <a:xfrm>
            <a:off x="2623683" y="3661960"/>
            <a:ext cx="1305876" cy="786247"/>
          </a:xfrm>
          <a:custGeom>
            <a:avLst/>
            <a:gdLst/>
            <a:ahLst/>
            <a:cxnLst/>
            <a:rect l="l" t="t" r="r" b="b"/>
            <a:pathLst>
              <a:path w="1741168" h="1048330" extrusionOk="0">
                <a:moveTo>
                  <a:pt x="1689882" y="1024261"/>
                </a:moveTo>
                <a:cubicBezTo>
                  <a:pt x="1673774" y="1015188"/>
                  <a:pt x="1658591" y="1005097"/>
                  <a:pt x="1644335" y="994081"/>
                </a:cubicBezTo>
                <a:cubicBezTo>
                  <a:pt x="1630078" y="983157"/>
                  <a:pt x="1616654" y="971307"/>
                  <a:pt x="1603972" y="958809"/>
                </a:cubicBezTo>
                <a:cubicBezTo>
                  <a:pt x="1591288" y="946219"/>
                  <a:pt x="1579346" y="932981"/>
                  <a:pt x="1568052" y="919095"/>
                </a:cubicBezTo>
                <a:cubicBezTo>
                  <a:pt x="1564627" y="914929"/>
                  <a:pt x="1561294" y="910762"/>
                  <a:pt x="1558054" y="906412"/>
                </a:cubicBezTo>
                <a:cubicBezTo>
                  <a:pt x="1554814" y="902153"/>
                  <a:pt x="1551574" y="897802"/>
                  <a:pt x="1548426" y="893451"/>
                </a:cubicBezTo>
                <a:cubicBezTo>
                  <a:pt x="1545278" y="889099"/>
                  <a:pt x="1542131" y="884656"/>
                  <a:pt x="1539076" y="880213"/>
                </a:cubicBezTo>
                <a:cubicBezTo>
                  <a:pt x="1536021" y="875769"/>
                  <a:pt x="1532966" y="871232"/>
                  <a:pt x="1530003" y="866696"/>
                </a:cubicBezTo>
                <a:cubicBezTo>
                  <a:pt x="1526856" y="861975"/>
                  <a:pt x="1523801" y="857161"/>
                  <a:pt x="1520838" y="852347"/>
                </a:cubicBezTo>
                <a:cubicBezTo>
                  <a:pt x="1517783" y="847533"/>
                  <a:pt x="1514821" y="842627"/>
                  <a:pt x="1511951" y="837720"/>
                </a:cubicBezTo>
                <a:cubicBezTo>
                  <a:pt x="1508989" y="832814"/>
                  <a:pt x="1506119" y="827907"/>
                  <a:pt x="1503249" y="822908"/>
                </a:cubicBezTo>
                <a:cubicBezTo>
                  <a:pt x="1500379" y="817909"/>
                  <a:pt x="1497602" y="812910"/>
                  <a:pt x="1494824" y="807911"/>
                </a:cubicBezTo>
                <a:cubicBezTo>
                  <a:pt x="1489085" y="797450"/>
                  <a:pt x="1486863" y="785785"/>
                  <a:pt x="1481401" y="775138"/>
                </a:cubicBezTo>
                <a:cubicBezTo>
                  <a:pt x="1475939" y="764493"/>
                  <a:pt x="1474088" y="754124"/>
                  <a:pt x="1469922" y="743015"/>
                </a:cubicBezTo>
                <a:cubicBezTo>
                  <a:pt x="1464645" y="728758"/>
                  <a:pt x="1462793" y="720056"/>
                  <a:pt x="1458164" y="706077"/>
                </a:cubicBezTo>
                <a:cubicBezTo>
                  <a:pt x="1454369" y="694783"/>
                  <a:pt x="1430484" y="604058"/>
                  <a:pt x="1419931" y="561010"/>
                </a:cubicBezTo>
                <a:cubicBezTo>
                  <a:pt x="1418727" y="556289"/>
                  <a:pt x="1385955" y="427794"/>
                  <a:pt x="1378919" y="401965"/>
                </a:cubicBezTo>
                <a:cubicBezTo>
                  <a:pt x="1357905" y="324664"/>
                  <a:pt x="1323281" y="253380"/>
                  <a:pt x="1300322" y="217183"/>
                </a:cubicBezTo>
                <a:cubicBezTo>
                  <a:pt x="1270605" y="170340"/>
                  <a:pt x="1229409" y="134143"/>
                  <a:pt x="1218670" y="122941"/>
                </a:cubicBezTo>
                <a:cubicBezTo>
                  <a:pt x="1172382" y="74709"/>
                  <a:pt x="1119984" y="74061"/>
                  <a:pt x="1105913" y="73876"/>
                </a:cubicBezTo>
                <a:lnTo>
                  <a:pt x="0" y="0"/>
                </a:lnTo>
                <a:cubicBezTo>
                  <a:pt x="13886" y="4351"/>
                  <a:pt x="27032" y="9628"/>
                  <a:pt x="39345" y="15738"/>
                </a:cubicBezTo>
                <a:cubicBezTo>
                  <a:pt x="51657" y="21848"/>
                  <a:pt x="63322" y="28699"/>
                  <a:pt x="74339" y="36382"/>
                </a:cubicBezTo>
                <a:cubicBezTo>
                  <a:pt x="85355" y="43974"/>
                  <a:pt x="95631" y="52305"/>
                  <a:pt x="105537" y="61285"/>
                </a:cubicBezTo>
                <a:cubicBezTo>
                  <a:pt x="115350" y="70265"/>
                  <a:pt x="124607" y="79800"/>
                  <a:pt x="133494" y="89984"/>
                </a:cubicBezTo>
                <a:cubicBezTo>
                  <a:pt x="135901" y="92761"/>
                  <a:pt x="138309" y="95538"/>
                  <a:pt x="140623" y="98408"/>
                </a:cubicBezTo>
                <a:cubicBezTo>
                  <a:pt x="142937" y="101278"/>
                  <a:pt x="145252" y="104148"/>
                  <a:pt x="147566" y="107018"/>
                </a:cubicBezTo>
                <a:cubicBezTo>
                  <a:pt x="149881" y="109888"/>
                  <a:pt x="152102" y="112850"/>
                  <a:pt x="154417" y="115813"/>
                </a:cubicBezTo>
                <a:cubicBezTo>
                  <a:pt x="156638" y="118775"/>
                  <a:pt x="158860" y="121830"/>
                  <a:pt x="161082" y="124885"/>
                </a:cubicBezTo>
                <a:cubicBezTo>
                  <a:pt x="163489" y="128218"/>
                  <a:pt x="165804" y="131550"/>
                  <a:pt x="168210" y="134976"/>
                </a:cubicBezTo>
                <a:cubicBezTo>
                  <a:pt x="170525" y="138401"/>
                  <a:pt x="172839" y="141826"/>
                  <a:pt x="175154" y="145252"/>
                </a:cubicBezTo>
                <a:cubicBezTo>
                  <a:pt x="177468" y="148770"/>
                  <a:pt x="179690" y="152195"/>
                  <a:pt x="182004" y="155806"/>
                </a:cubicBezTo>
                <a:cubicBezTo>
                  <a:pt x="184226" y="159323"/>
                  <a:pt x="186448" y="162934"/>
                  <a:pt x="188670" y="166544"/>
                </a:cubicBezTo>
                <a:cubicBezTo>
                  <a:pt x="193484" y="174413"/>
                  <a:pt x="198298" y="182467"/>
                  <a:pt x="203019" y="190614"/>
                </a:cubicBezTo>
                <a:cubicBezTo>
                  <a:pt x="207741" y="198761"/>
                  <a:pt x="212369" y="207000"/>
                  <a:pt x="217091" y="215424"/>
                </a:cubicBezTo>
                <a:cubicBezTo>
                  <a:pt x="221720" y="223756"/>
                  <a:pt x="226348" y="232273"/>
                  <a:pt x="230977" y="240790"/>
                </a:cubicBezTo>
                <a:cubicBezTo>
                  <a:pt x="235606" y="249307"/>
                  <a:pt x="240235" y="257917"/>
                  <a:pt x="244864" y="266619"/>
                </a:cubicBezTo>
                <a:cubicBezTo>
                  <a:pt x="249677" y="275599"/>
                  <a:pt x="254491" y="284671"/>
                  <a:pt x="259398" y="293744"/>
                </a:cubicBezTo>
                <a:cubicBezTo>
                  <a:pt x="264304" y="302816"/>
                  <a:pt x="269211" y="311888"/>
                  <a:pt x="274210" y="320868"/>
                </a:cubicBezTo>
                <a:cubicBezTo>
                  <a:pt x="279209" y="329941"/>
                  <a:pt x="284301" y="338921"/>
                  <a:pt x="289578" y="347901"/>
                </a:cubicBezTo>
                <a:cubicBezTo>
                  <a:pt x="294762" y="356881"/>
                  <a:pt x="300131" y="365768"/>
                  <a:pt x="305501" y="374562"/>
                </a:cubicBezTo>
                <a:cubicBezTo>
                  <a:pt x="308093" y="378821"/>
                  <a:pt x="310778" y="383079"/>
                  <a:pt x="313462" y="387245"/>
                </a:cubicBezTo>
                <a:cubicBezTo>
                  <a:pt x="316147" y="391411"/>
                  <a:pt x="318832" y="395670"/>
                  <a:pt x="321609" y="399836"/>
                </a:cubicBezTo>
                <a:cubicBezTo>
                  <a:pt x="324386" y="404002"/>
                  <a:pt x="327164" y="408167"/>
                  <a:pt x="330033" y="412241"/>
                </a:cubicBezTo>
                <a:cubicBezTo>
                  <a:pt x="332903" y="416314"/>
                  <a:pt x="335773" y="420388"/>
                  <a:pt x="338643" y="424461"/>
                </a:cubicBezTo>
                <a:cubicBezTo>
                  <a:pt x="341420" y="428349"/>
                  <a:pt x="344290" y="432145"/>
                  <a:pt x="347160" y="435940"/>
                </a:cubicBezTo>
                <a:cubicBezTo>
                  <a:pt x="350030" y="439736"/>
                  <a:pt x="352900" y="443532"/>
                  <a:pt x="355862" y="447235"/>
                </a:cubicBezTo>
                <a:cubicBezTo>
                  <a:pt x="358825" y="450937"/>
                  <a:pt x="361787" y="454641"/>
                  <a:pt x="364842" y="458251"/>
                </a:cubicBezTo>
                <a:cubicBezTo>
                  <a:pt x="367897" y="461862"/>
                  <a:pt x="370952" y="465472"/>
                  <a:pt x="374100" y="469083"/>
                </a:cubicBezTo>
                <a:cubicBezTo>
                  <a:pt x="384561" y="480932"/>
                  <a:pt x="395577" y="492319"/>
                  <a:pt x="407334" y="503150"/>
                </a:cubicBezTo>
                <a:cubicBezTo>
                  <a:pt x="418999" y="513982"/>
                  <a:pt x="431311" y="524165"/>
                  <a:pt x="444457" y="533700"/>
                </a:cubicBezTo>
                <a:cubicBezTo>
                  <a:pt x="457510" y="543236"/>
                  <a:pt x="471304" y="552031"/>
                  <a:pt x="486024" y="560085"/>
                </a:cubicBezTo>
                <a:cubicBezTo>
                  <a:pt x="500651" y="568139"/>
                  <a:pt x="516111" y="575360"/>
                  <a:pt x="532497" y="581655"/>
                </a:cubicBezTo>
                <a:lnTo>
                  <a:pt x="1741169" y="1048330"/>
                </a:lnTo>
                <a:cubicBezTo>
                  <a:pt x="1723024" y="1041387"/>
                  <a:pt x="1705990" y="1033333"/>
                  <a:pt x="1689882" y="10242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1" name="Google Shape;371;p42"/>
          <p:cNvSpPr/>
          <p:nvPr/>
        </p:nvSpPr>
        <p:spPr>
          <a:xfrm>
            <a:off x="658498" y="3112653"/>
            <a:ext cx="2913643" cy="2028416"/>
          </a:xfrm>
          <a:custGeom>
            <a:avLst/>
            <a:gdLst/>
            <a:ahLst/>
            <a:cxnLst/>
            <a:rect l="l" t="t" r="r" b="b"/>
            <a:pathLst>
              <a:path w="3884858" h="2704555" extrusionOk="0">
                <a:moveTo>
                  <a:pt x="0" y="2694835"/>
                </a:moveTo>
                <a:cubicBezTo>
                  <a:pt x="9813" y="2686318"/>
                  <a:pt x="19626" y="2677616"/>
                  <a:pt x="29347" y="2668821"/>
                </a:cubicBezTo>
                <a:cubicBezTo>
                  <a:pt x="39160" y="2659842"/>
                  <a:pt x="48788" y="2650861"/>
                  <a:pt x="58230" y="2641604"/>
                </a:cubicBezTo>
                <a:cubicBezTo>
                  <a:pt x="67766" y="2632439"/>
                  <a:pt x="77301" y="2622996"/>
                  <a:pt x="86559" y="2613461"/>
                </a:cubicBezTo>
                <a:cubicBezTo>
                  <a:pt x="96001" y="2603926"/>
                  <a:pt x="105259" y="2594205"/>
                  <a:pt x="114424" y="2584299"/>
                </a:cubicBezTo>
                <a:cubicBezTo>
                  <a:pt x="134976" y="2562267"/>
                  <a:pt x="155065" y="2539400"/>
                  <a:pt x="174783" y="2515793"/>
                </a:cubicBezTo>
                <a:cubicBezTo>
                  <a:pt x="194502" y="2492279"/>
                  <a:pt x="213851" y="2467932"/>
                  <a:pt x="232829" y="2443029"/>
                </a:cubicBezTo>
                <a:cubicBezTo>
                  <a:pt x="251807" y="2418033"/>
                  <a:pt x="270414" y="2392297"/>
                  <a:pt x="288745" y="2366005"/>
                </a:cubicBezTo>
                <a:cubicBezTo>
                  <a:pt x="307075" y="2339714"/>
                  <a:pt x="325034" y="2312774"/>
                  <a:pt x="342809" y="2285279"/>
                </a:cubicBezTo>
                <a:cubicBezTo>
                  <a:pt x="362898" y="2253896"/>
                  <a:pt x="382709" y="2221957"/>
                  <a:pt x="402058" y="2189278"/>
                </a:cubicBezTo>
                <a:cubicBezTo>
                  <a:pt x="421591" y="2156506"/>
                  <a:pt x="440754" y="2123271"/>
                  <a:pt x="459640" y="2089203"/>
                </a:cubicBezTo>
                <a:cubicBezTo>
                  <a:pt x="478433" y="2055320"/>
                  <a:pt x="496948" y="2020789"/>
                  <a:pt x="515370" y="1985796"/>
                </a:cubicBezTo>
                <a:cubicBezTo>
                  <a:pt x="533608" y="1950709"/>
                  <a:pt x="551845" y="1915346"/>
                  <a:pt x="569620" y="1879426"/>
                </a:cubicBezTo>
                <a:cubicBezTo>
                  <a:pt x="590820" y="1837119"/>
                  <a:pt x="611557" y="1794256"/>
                  <a:pt x="632109" y="1751115"/>
                </a:cubicBezTo>
                <a:cubicBezTo>
                  <a:pt x="652753" y="1707790"/>
                  <a:pt x="673120" y="1664187"/>
                  <a:pt x="693302" y="1620121"/>
                </a:cubicBezTo>
                <a:cubicBezTo>
                  <a:pt x="713668" y="1576240"/>
                  <a:pt x="733665" y="1531988"/>
                  <a:pt x="753754" y="1487645"/>
                </a:cubicBezTo>
                <a:cubicBezTo>
                  <a:pt x="773750" y="1443301"/>
                  <a:pt x="793746" y="1398864"/>
                  <a:pt x="813650" y="1354428"/>
                </a:cubicBezTo>
                <a:cubicBezTo>
                  <a:pt x="832906" y="1311565"/>
                  <a:pt x="852069" y="1268795"/>
                  <a:pt x="871325" y="1226302"/>
                </a:cubicBezTo>
                <a:cubicBezTo>
                  <a:pt x="890488" y="1183810"/>
                  <a:pt x="909652" y="1141410"/>
                  <a:pt x="929000" y="1099473"/>
                </a:cubicBezTo>
                <a:cubicBezTo>
                  <a:pt x="948256" y="1057536"/>
                  <a:pt x="967604" y="1016063"/>
                  <a:pt x="987138" y="975144"/>
                </a:cubicBezTo>
                <a:cubicBezTo>
                  <a:pt x="1006579" y="934133"/>
                  <a:pt x="1026205" y="893677"/>
                  <a:pt x="1046016" y="854055"/>
                </a:cubicBezTo>
                <a:cubicBezTo>
                  <a:pt x="1062124" y="821745"/>
                  <a:pt x="1078325" y="789992"/>
                  <a:pt x="1094618" y="758886"/>
                </a:cubicBezTo>
                <a:cubicBezTo>
                  <a:pt x="1110912" y="727596"/>
                  <a:pt x="1127390" y="696860"/>
                  <a:pt x="1144054" y="666866"/>
                </a:cubicBezTo>
                <a:cubicBezTo>
                  <a:pt x="1160718" y="636871"/>
                  <a:pt x="1177659" y="607432"/>
                  <a:pt x="1194693" y="578641"/>
                </a:cubicBezTo>
                <a:cubicBezTo>
                  <a:pt x="1211820" y="549942"/>
                  <a:pt x="1229039" y="521985"/>
                  <a:pt x="1246443" y="494860"/>
                </a:cubicBezTo>
                <a:cubicBezTo>
                  <a:pt x="1261533" y="471531"/>
                  <a:pt x="1276530" y="448849"/>
                  <a:pt x="1291805" y="426724"/>
                </a:cubicBezTo>
                <a:cubicBezTo>
                  <a:pt x="1307266" y="404876"/>
                  <a:pt x="1322726" y="383306"/>
                  <a:pt x="1338371" y="362661"/>
                </a:cubicBezTo>
                <a:cubicBezTo>
                  <a:pt x="1354202" y="341924"/>
                  <a:pt x="1370032" y="321835"/>
                  <a:pt x="1386233" y="302672"/>
                </a:cubicBezTo>
                <a:cubicBezTo>
                  <a:pt x="1402434" y="283416"/>
                  <a:pt x="1418634" y="264901"/>
                  <a:pt x="1435298" y="247126"/>
                </a:cubicBezTo>
                <a:cubicBezTo>
                  <a:pt x="1442612" y="239443"/>
                  <a:pt x="1449925" y="231666"/>
                  <a:pt x="1457239" y="224260"/>
                </a:cubicBezTo>
                <a:cubicBezTo>
                  <a:pt x="1464645" y="216762"/>
                  <a:pt x="1472051" y="209633"/>
                  <a:pt x="1479457" y="202505"/>
                </a:cubicBezTo>
                <a:cubicBezTo>
                  <a:pt x="1486955" y="195284"/>
                  <a:pt x="1494362" y="188248"/>
                  <a:pt x="1502045" y="181583"/>
                </a:cubicBezTo>
                <a:cubicBezTo>
                  <a:pt x="1509544" y="174639"/>
                  <a:pt x="1517043" y="168067"/>
                  <a:pt x="1524634" y="161679"/>
                </a:cubicBezTo>
                <a:cubicBezTo>
                  <a:pt x="1529078" y="157976"/>
                  <a:pt x="1533243" y="154458"/>
                  <a:pt x="1537595" y="150940"/>
                </a:cubicBezTo>
                <a:cubicBezTo>
                  <a:pt x="1541760" y="147422"/>
                  <a:pt x="1546111" y="144089"/>
                  <a:pt x="1550370" y="140757"/>
                </a:cubicBezTo>
                <a:cubicBezTo>
                  <a:pt x="1554721" y="137331"/>
                  <a:pt x="1559072" y="133999"/>
                  <a:pt x="1563331" y="130758"/>
                </a:cubicBezTo>
                <a:cubicBezTo>
                  <a:pt x="1567774" y="127426"/>
                  <a:pt x="1572125" y="124186"/>
                  <a:pt x="1576569" y="121130"/>
                </a:cubicBezTo>
                <a:cubicBezTo>
                  <a:pt x="1579439" y="118816"/>
                  <a:pt x="1582494" y="116687"/>
                  <a:pt x="1585549" y="114650"/>
                </a:cubicBezTo>
                <a:cubicBezTo>
                  <a:pt x="1588604" y="112521"/>
                  <a:pt x="1591659" y="110392"/>
                  <a:pt x="1594714" y="108263"/>
                </a:cubicBezTo>
                <a:cubicBezTo>
                  <a:pt x="1597769" y="106318"/>
                  <a:pt x="1600731" y="104282"/>
                  <a:pt x="1603786" y="102152"/>
                </a:cubicBezTo>
                <a:cubicBezTo>
                  <a:pt x="1606841" y="100208"/>
                  <a:pt x="1609896" y="98171"/>
                  <a:pt x="1612951" y="96320"/>
                </a:cubicBezTo>
                <a:cubicBezTo>
                  <a:pt x="1615821" y="94469"/>
                  <a:pt x="1618691" y="92710"/>
                  <a:pt x="1621561" y="90858"/>
                </a:cubicBezTo>
                <a:cubicBezTo>
                  <a:pt x="1624431" y="89099"/>
                  <a:pt x="1627301" y="87340"/>
                  <a:pt x="1630263" y="85674"/>
                </a:cubicBezTo>
                <a:cubicBezTo>
                  <a:pt x="1633133" y="83915"/>
                  <a:pt x="1636003" y="82156"/>
                  <a:pt x="1638873" y="80582"/>
                </a:cubicBezTo>
                <a:cubicBezTo>
                  <a:pt x="1641650" y="78823"/>
                  <a:pt x="1644705" y="77250"/>
                  <a:pt x="1647575" y="75491"/>
                </a:cubicBezTo>
                <a:cubicBezTo>
                  <a:pt x="1649889" y="74287"/>
                  <a:pt x="1652296" y="72898"/>
                  <a:pt x="1654703" y="71695"/>
                </a:cubicBezTo>
                <a:cubicBezTo>
                  <a:pt x="1657110" y="70399"/>
                  <a:pt x="1659332" y="69195"/>
                  <a:pt x="1661739" y="67807"/>
                </a:cubicBezTo>
                <a:cubicBezTo>
                  <a:pt x="1664146" y="66603"/>
                  <a:pt x="1666460" y="65307"/>
                  <a:pt x="1668867" y="64104"/>
                </a:cubicBezTo>
                <a:cubicBezTo>
                  <a:pt x="1671274" y="62993"/>
                  <a:pt x="1673774" y="61789"/>
                  <a:pt x="1676181" y="60493"/>
                </a:cubicBezTo>
                <a:cubicBezTo>
                  <a:pt x="1678495" y="59290"/>
                  <a:pt x="1680902" y="58179"/>
                  <a:pt x="1683309" y="57068"/>
                </a:cubicBezTo>
                <a:cubicBezTo>
                  <a:pt x="1685624" y="55864"/>
                  <a:pt x="1688123" y="54754"/>
                  <a:pt x="1690530" y="53642"/>
                </a:cubicBezTo>
                <a:cubicBezTo>
                  <a:pt x="1692937" y="52439"/>
                  <a:pt x="1695437" y="51328"/>
                  <a:pt x="1697751" y="50217"/>
                </a:cubicBezTo>
                <a:cubicBezTo>
                  <a:pt x="1700251" y="49199"/>
                  <a:pt x="1702658" y="48181"/>
                  <a:pt x="1705157" y="47162"/>
                </a:cubicBezTo>
                <a:cubicBezTo>
                  <a:pt x="1707101" y="46237"/>
                  <a:pt x="1709138" y="45403"/>
                  <a:pt x="1711174" y="44570"/>
                </a:cubicBezTo>
                <a:lnTo>
                  <a:pt x="1717377" y="41978"/>
                </a:lnTo>
                <a:cubicBezTo>
                  <a:pt x="1719414" y="41052"/>
                  <a:pt x="1721450" y="40219"/>
                  <a:pt x="1723487" y="39478"/>
                </a:cubicBezTo>
                <a:cubicBezTo>
                  <a:pt x="1725524" y="38645"/>
                  <a:pt x="1727560" y="37905"/>
                  <a:pt x="1729690" y="37072"/>
                </a:cubicBezTo>
                <a:cubicBezTo>
                  <a:pt x="1731726" y="36331"/>
                  <a:pt x="1733763" y="35498"/>
                  <a:pt x="1735892" y="34757"/>
                </a:cubicBezTo>
                <a:cubicBezTo>
                  <a:pt x="1737929" y="34016"/>
                  <a:pt x="1740058" y="33183"/>
                  <a:pt x="1742095" y="32443"/>
                </a:cubicBezTo>
                <a:cubicBezTo>
                  <a:pt x="1744224" y="31795"/>
                  <a:pt x="1746261" y="31054"/>
                  <a:pt x="1748298" y="30313"/>
                </a:cubicBezTo>
                <a:cubicBezTo>
                  <a:pt x="1750334" y="29573"/>
                  <a:pt x="1752556" y="28925"/>
                  <a:pt x="1754593" y="28184"/>
                </a:cubicBezTo>
                <a:cubicBezTo>
                  <a:pt x="1756629" y="27536"/>
                  <a:pt x="1758666" y="26888"/>
                  <a:pt x="1760703" y="26240"/>
                </a:cubicBezTo>
                <a:cubicBezTo>
                  <a:pt x="1762832" y="25592"/>
                  <a:pt x="1764869" y="24944"/>
                  <a:pt x="1766905" y="24296"/>
                </a:cubicBezTo>
                <a:cubicBezTo>
                  <a:pt x="1768942" y="23648"/>
                  <a:pt x="1770979" y="23093"/>
                  <a:pt x="1773108" y="22537"/>
                </a:cubicBezTo>
                <a:cubicBezTo>
                  <a:pt x="1775145" y="21796"/>
                  <a:pt x="1777181" y="21241"/>
                  <a:pt x="1779218" y="20593"/>
                </a:cubicBezTo>
                <a:cubicBezTo>
                  <a:pt x="1781255" y="20130"/>
                  <a:pt x="1783106" y="19575"/>
                  <a:pt x="1785143" y="19112"/>
                </a:cubicBezTo>
                <a:cubicBezTo>
                  <a:pt x="1787179" y="18556"/>
                  <a:pt x="1789031" y="18093"/>
                  <a:pt x="1791068" y="17446"/>
                </a:cubicBezTo>
                <a:cubicBezTo>
                  <a:pt x="1792919" y="16982"/>
                  <a:pt x="1794956" y="16612"/>
                  <a:pt x="1796900" y="15964"/>
                </a:cubicBezTo>
                <a:cubicBezTo>
                  <a:pt x="1798844" y="15501"/>
                  <a:pt x="1800788" y="15038"/>
                  <a:pt x="1802825" y="14575"/>
                </a:cubicBezTo>
                <a:cubicBezTo>
                  <a:pt x="1804861" y="14205"/>
                  <a:pt x="1806713" y="13742"/>
                  <a:pt x="1808750" y="13279"/>
                </a:cubicBezTo>
                <a:cubicBezTo>
                  <a:pt x="1810694" y="12817"/>
                  <a:pt x="1812730" y="12354"/>
                  <a:pt x="1814675" y="12076"/>
                </a:cubicBezTo>
                <a:cubicBezTo>
                  <a:pt x="1816711" y="11613"/>
                  <a:pt x="1818563" y="11150"/>
                  <a:pt x="1820599" y="10780"/>
                </a:cubicBezTo>
                <a:cubicBezTo>
                  <a:pt x="1822543" y="10410"/>
                  <a:pt x="1824580" y="9947"/>
                  <a:pt x="1826617" y="9576"/>
                </a:cubicBezTo>
                <a:cubicBezTo>
                  <a:pt x="1828561" y="9299"/>
                  <a:pt x="1830598" y="8836"/>
                  <a:pt x="1832542" y="8558"/>
                </a:cubicBezTo>
                <a:cubicBezTo>
                  <a:pt x="1834671" y="8095"/>
                  <a:pt x="1836708" y="7818"/>
                  <a:pt x="1838652" y="7447"/>
                </a:cubicBezTo>
                <a:cubicBezTo>
                  <a:pt x="1840688" y="7169"/>
                  <a:pt x="1842632" y="6892"/>
                  <a:pt x="1844762" y="6614"/>
                </a:cubicBezTo>
                <a:cubicBezTo>
                  <a:pt x="1846798" y="6244"/>
                  <a:pt x="1848742" y="5966"/>
                  <a:pt x="1850779" y="5688"/>
                </a:cubicBezTo>
                <a:cubicBezTo>
                  <a:pt x="1852908" y="5318"/>
                  <a:pt x="1854852" y="5040"/>
                  <a:pt x="1856982" y="4762"/>
                </a:cubicBezTo>
                <a:cubicBezTo>
                  <a:pt x="1859018" y="4577"/>
                  <a:pt x="1861148" y="4300"/>
                  <a:pt x="1863092" y="3929"/>
                </a:cubicBezTo>
                <a:cubicBezTo>
                  <a:pt x="1865221" y="3837"/>
                  <a:pt x="1867165" y="3466"/>
                  <a:pt x="1869294" y="3374"/>
                </a:cubicBezTo>
                <a:cubicBezTo>
                  <a:pt x="1871423" y="3189"/>
                  <a:pt x="1873368" y="2911"/>
                  <a:pt x="1875497" y="2726"/>
                </a:cubicBezTo>
                <a:cubicBezTo>
                  <a:pt x="1877626" y="2541"/>
                  <a:pt x="1879755" y="2263"/>
                  <a:pt x="1881699" y="2078"/>
                </a:cubicBezTo>
                <a:cubicBezTo>
                  <a:pt x="1883829" y="1893"/>
                  <a:pt x="1885958" y="1800"/>
                  <a:pt x="1888087" y="1615"/>
                </a:cubicBezTo>
                <a:cubicBezTo>
                  <a:pt x="1890031" y="1430"/>
                  <a:pt x="1892161" y="1430"/>
                  <a:pt x="1894197" y="1245"/>
                </a:cubicBezTo>
                <a:cubicBezTo>
                  <a:pt x="1896326" y="1152"/>
                  <a:pt x="1898456" y="967"/>
                  <a:pt x="1900585" y="967"/>
                </a:cubicBezTo>
                <a:cubicBezTo>
                  <a:pt x="1901696" y="782"/>
                  <a:pt x="1902899" y="782"/>
                  <a:pt x="1904103" y="689"/>
                </a:cubicBezTo>
                <a:cubicBezTo>
                  <a:pt x="1905214" y="689"/>
                  <a:pt x="1906325" y="689"/>
                  <a:pt x="1907528" y="504"/>
                </a:cubicBezTo>
                <a:cubicBezTo>
                  <a:pt x="1908639" y="504"/>
                  <a:pt x="1909750" y="504"/>
                  <a:pt x="1911046" y="411"/>
                </a:cubicBezTo>
                <a:cubicBezTo>
                  <a:pt x="1912157" y="411"/>
                  <a:pt x="1913268" y="411"/>
                  <a:pt x="1914564" y="319"/>
                </a:cubicBezTo>
                <a:cubicBezTo>
                  <a:pt x="1916415" y="226"/>
                  <a:pt x="1918360" y="226"/>
                  <a:pt x="1920304" y="134"/>
                </a:cubicBezTo>
                <a:cubicBezTo>
                  <a:pt x="1922155" y="134"/>
                  <a:pt x="1924007" y="226"/>
                  <a:pt x="1925858" y="134"/>
                </a:cubicBezTo>
                <a:cubicBezTo>
                  <a:pt x="1927802" y="134"/>
                  <a:pt x="1929654" y="41"/>
                  <a:pt x="1931505" y="41"/>
                </a:cubicBezTo>
                <a:cubicBezTo>
                  <a:pt x="1933450" y="-51"/>
                  <a:pt x="1935208" y="41"/>
                  <a:pt x="1937152" y="41"/>
                </a:cubicBezTo>
                <a:cubicBezTo>
                  <a:pt x="1940948" y="-51"/>
                  <a:pt x="1944836" y="41"/>
                  <a:pt x="1948724" y="41"/>
                </a:cubicBezTo>
                <a:cubicBezTo>
                  <a:pt x="1952520" y="134"/>
                  <a:pt x="1956223" y="134"/>
                  <a:pt x="1960111" y="226"/>
                </a:cubicBezTo>
                <a:cubicBezTo>
                  <a:pt x="1963907" y="319"/>
                  <a:pt x="1967703" y="319"/>
                  <a:pt x="1971406" y="504"/>
                </a:cubicBezTo>
                <a:cubicBezTo>
                  <a:pt x="1975016" y="504"/>
                  <a:pt x="1978719" y="689"/>
                  <a:pt x="1982515" y="874"/>
                </a:cubicBezTo>
                <a:cubicBezTo>
                  <a:pt x="1982515" y="874"/>
                  <a:pt x="1982607" y="967"/>
                  <a:pt x="1982792" y="967"/>
                </a:cubicBezTo>
                <a:cubicBezTo>
                  <a:pt x="1982792" y="967"/>
                  <a:pt x="1982978" y="782"/>
                  <a:pt x="1983070" y="874"/>
                </a:cubicBezTo>
                <a:cubicBezTo>
                  <a:pt x="1983163" y="874"/>
                  <a:pt x="1983163" y="874"/>
                  <a:pt x="1983348" y="874"/>
                </a:cubicBezTo>
                <a:cubicBezTo>
                  <a:pt x="1983440" y="874"/>
                  <a:pt x="1983440" y="874"/>
                  <a:pt x="1983626" y="874"/>
                </a:cubicBezTo>
                <a:cubicBezTo>
                  <a:pt x="1987329" y="1059"/>
                  <a:pt x="1990939" y="1245"/>
                  <a:pt x="1994550" y="1430"/>
                </a:cubicBezTo>
                <a:cubicBezTo>
                  <a:pt x="1998160" y="1707"/>
                  <a:pt x="2001770" y="1893"/>
                  <a:pt x="2005381" y="2170"/>
                </a:cubicBezTo>
                <a:cubicBezTo>
                  <a:pt x="2008899" y="2356"/>
                  <a:pt x="2012509" y="2633"/>
                  <a:pt x="2015935" y="3003"/>
                </a:cubicBezTo>
                <a:cubicBezTo>
                  <a:pt x="2019545" y="3281"/>
                  <a:pt x="2022970" y="3559"/>
                  <a:pt x="2026488" y="3837"/>
                </a:cubicBezTo>
                <a:cubicBezTo>
                  <a:pt x="2029914" y="4115"/>
                  <a:pt x="2033339" y="4577"/>
                  <a:pt x="2036764" y="4855"/>
                </a:cubicBezTo>
                <a:lnTo>
                  <a:pt x="2056946" y="7354"/>
                </a:lnTo>
                <a:cubicBezTo>
                  <a:pt x="2060279" y="7725"/>
                  <a:pt x="2063519" y="8280"/>
                  <a:pt x="2066851" y="8743"/>
                </a:cubicBezTo>
                <a:cubicBezTo>
                  <a:pt x="2070092" y="9206"/>
                  <a:pt x="2073424" y="9762"/>
                  <a:pt x="2076665" y="10317"/>
                </a:cubicBezTo>
                <a:cubicBezTo>
                  <a:pt x="2079997" y="10780"/>
                  <a:pt x="2083237" y="11428"/>
                  <a:pt x="2086385" y="11983"/>
                </a:cubicBezTo>
                <a:cubicBezTo>
                  <a:pt x="2089625" y="12539"/>
                  <a:pt x="2092773" y="13002"/>
                  <a:pt x="2095920" y="13650"/>
                </a:cubicBezTo>
                <a:cubicBezTo>
                  <a:pt x="2099068" y="14205"/>
                  <a:pt x="2102123" y="14853"/>
                  <a:pt x="2105271" y="15594"/>
                </a:cubicBezTo>
                <a:cubicBezTo>
                  <a:pt x="2108511" y="16242"/>
                  <a:pt x="2111658" y="16890"/>
                  <a:pt x="2114806" y="17538"/>
                </a:cubicBezTo>
                <a:cubicBezTo>
                  <a:pt x="2118046" y="18279"/>
                  <a:pt x="2121194" y="19019"/>
                  <a:pt x="2124249" y="19760"/>
                </a:cubicBezTo>
                <a:cubicBezTo>
                  <a:pt x="2127304" y="20500"/>
                  <a:pt x="2130359" y="21334"/>
                  <a:pt x="2133506" y="22074"/>
                </a:cubicBezTo>
                <a:cubicBezTo>
                  <a:pt x="2136469" y="22722"/>
                  <a:pt x="2139524" y="23555"/>
                  <a:pt x="2142486" y="24481"/>
                </a:cubicBezTo>
                <a:cubicBezTo>
                  <a:pt x="2145726" y="25314"/>
                  <a:pt x="2148966" y="26240"/>
                  <a:pt x="2152207" y="27259"/>
                </a:cubicBezTo>
                <a:cubicBezTo>
                  <a:pt x="2155447" y="27999"/>
                  <a:pt x="2158687" y="29018"/>
                  <a:pt x="2161927" y="30128"/>
                </a:cubicBezTo>
                <a:cubicBezTo>
                  <a:pt x="2164982" y="31054"/>
                  <a:pt x="2168037" y="31980"/>
                  <a:pt x="2171277" y="33091"/>
                </a:cubicBezTo>
                <a:cubicBezTo>
                  <a:pt x="2174332" y="34016"/>
                  <a:pt x="2177480" y="35127"/>
                  <a:pt x="2180535" y="36146"/>
                </a:cubicBezTo>
                <a:cubicBezTo>
                  <a:pt x="2183867" y="37257"/>
                  <a:pt x="2187200" y="38553"/>
                  <a:pt x="2190533" y="39756"/>
                </a:cubicBezTo>
                <a:lnTo>
                  <a:pt x="2200531" y="43552"/>
                </a:lnTo>
                <a:cubicBezTo>
                  <a:pt x="2203679" y="44755"/>
                  <a:pt x="2207011" y="46144"/>
                  <a:pt x="2210159" y="47533"/>
                </a:cubicBezTo>
                <a:cubicBezTo>
                  <a:pt x="2213399" y="48736"/>
                  <a:pt x="2216547" y="50125"/>
                  <a:pt x="2219694" y="51513"/>
                </a:cubicBezTo>
                <a:lnTo>
                  <a:pt x="2648321" y="239720"/>
                </a:lnTo>
                <a:lnTo>
                  <a:pt x="2666929" y="247867"/>
                </a:lnTo>
                <a:lnTo>
                  <a:pt x="3438642" y="586788"/>
                </a:lnTo>
                <a:lnTo>
                  <a:pt x="3456602" y="594749"/>
                </a:lnTo>
                <a:lnTo>
                  <a:pt x="3884859" y="782864"/>
                </a:lnTo>
                <a:cubicBezTo>
                  <a:pt x="3883007" y="782123"/>
                  <a:pt x="3881248" y="781382"/>
                  <a:pt x="3879489" y="780642"/>
                </a:cubicBezTo>
                <a:cubicBezTo>
                  <a:pt x="3875786" y="779068"/>
                  <a:pt x="3872176" y="777587"/>
                  <a:pt x="3868473" y="776198"/>
                </a:cubicBezTo>
                <a:cubicBezTo>
                  <a:pt x="3864677" y="774717"/>
                  <a:pt x="3860974" y="773328"/>
                  <a:pt x="3857271" y="771847"/>
                </a:cubicBezTo>
                <a:cubicBezTo>
                  <a:pt x="3853383" y="770551"/>
                  <a:pt x="3849680" y="769255"/>
                  <a:pt x="3845792" y="767959"/>
                </a:cubicBezTo>
                <a:cubicBezTo>
                  <a:pt x="3842274" y="766663"/>
                  <a:pt x="3838849" y="765552"/>
                  <a:pt x="3835331" y="764441"/>
                </a:cubicBezTo>
                <a:cubicBezTo>
                  <a:pt x="3831720" y="763330"/>
                  <a:pt x="3828202" y="762126"/>
                  <a:pt x="3824592" y="761108"/>
                </a:cubicBezTo>
                <a:cubicBezTo>
                  <a:pt x="3820981" y="759997"/>
                  <a:pt x="3817278" y="758979"/>
                  <a:pt x="3813668" y="757961"/>
                </a:cubicBezTo>
                <a:cubicBezTo>
                  <a:pt x="3810057" y="756942"/>
                  <a:pt x="3806447" y="756017"/>
                  <a:pt x="3802651" y="755091"/>
                </a:cubicBezTo>
                <a:cubicBezTo>
                  <a:pt x="3799226" y="754072"/>
                  <a:pt x="3795708" y="753239"/>
                  <a:pt x="3792190" y="752406"/>
                </a:cubicBezTo>
                <a:cubicBezTo>
                  <a:pt x="3788857" y="751573"/>
                  <a:pt x="3785340" y="750740"/>
                  <a:pt x="3781636" y="749999"/>
                </a:cubicBezTo>
                <a:cubicBezTo>
                  <a:pt x="3778118" y="749166"/>
                  <a:pt x="3774601" y="748425"/>
                  <a:pt x="3771083" y="747685"/>
                </a:cubicBezTo>
                <a:cubicBezTo>
                  <a:pt x="3767380" y="746944"/>
                  <a:pt x="3763677" y="746203"/>
                  <a:pt x="3760066" y="745463"/>
                </a:cubicBezTo>
                <a:cubicBezTo>
                  <a:pt x="3756456" y="744815"/>
                  <a:pt x="3752938" y="744167"/>
                  <a:pt x="3749235" y="743611"/>
                </a:cubicBezTo>
                <a:cubicBezTo>
                  <a:pt x="3745717" y="742871"/>
                  <a:pt x="3742014" y="742315"/>
                  <a:pt x="3738311" y="741667"/>
                </a:cubicBezTo>
                <a:cubicBezTo>
                  <a:pt x="3734793" y="741112"/>
                  <a:pt x="3730905" y="740649"/>
                  <a:pt x="3727294" y="740001"/>
                </a:cubicBezTo>
                <a:cubicBezTo>
                  <a:pt x="3723591" y="739445"/>
                  <a:pt x="3719888" y="738982"/>
                  <a:pt x="3716000" y="738520"/>
                </a:cubicBezTo>
                <a:lnTo>
                  <a:pt x="3704613" y="737131"/>
                </a:lnTo>
                <a:cubicBezTo>
                  <a:pt x="3700910" y="736761"/>
                  <a:pt x="3697022" y="736298"/>
                  <a:pt x="3693226" y="735928"/>
                </a:cubicBezTo>
                <a:cubicBezTo>
                  <a:pt x="3689246" y="735465"/>
                  <a:pt x="3685357" y="735094"/>
                  <a:pt x="3681469" y="734817"/>
                </a:cubicBezTo>
                <a:cubicBezTo>
                  <a:pt x="3677488" y="734446"/>
                  <a:pt x="3673600" y="734261"/>
                  <a:pt x="3669620" y="733891"/>
                </a:cubicBezTo>
                <a:cubicBezTo>
                  <a:pt x="3665639" y="733613"/>
                  <a:pt x="3661565" y="733335"/>
                  <a:pt x="3657492" y="733058"/>
                </a:cubicBezTo>
                <a:cubicBezTo>
                  <a:pt x="3653419" y="732873"/>
                  <a:pt x="3649438" y="732595"/>
                  <a:pt x="3645272" y="732502"/>
                </a:cubicBezTo>
                <a:cubicBezTo>
                  <a:pt x="3641106" y="732317"/>
                  <a:pt x="3636940" y="732225"/>
                  <a:pt x="3632774" y="731947"/>
                </a:cubicBezTo>
                <a:cubicBezTo>
                  <a:pt x="3628608" y="731854"/>
                  <a:pt x="3624443" y="731761"/>
                  <a:pt x="3620184" y="731669"/>
                </a:cubicBezTo>
                <a:cubicBezTo>
                  <a:pt x="3620184" y="731669"/>
                  <a:pt x="3619999" y="731669"/>
                  <a:pt x="3619906" y="731576"/>
                </a:cubicBezTo>
                <a:cubicBezTo>
                  <a:pt x="3619721" y="731761"/>
                  <a:pt x="3619536" y="731761"/>
                  <a:pt x="3619443" y="731669"/>
                </a:cubicBezTo>
                <a:cubicBezTo>
                  <a:pt x="3619443" y="731669"/>
                  <a:pt x="3619258" y="731669"/>
                  <a:pt x="3619166" y="731669"/>
                </a:cubicBezTo>
                <a:cubicBezTo>
                  <a:pt x="3619073" y="731669"/>
                  <a:pt x="3618888" y="731669"/>
                  <a:pt x="3618888" y="731669"/>
                </a:cubicBezTo>
                <a:cubicBezTo>
                  <a:pt x="3614629" y="731484"/>
                  <a:pt x="3610278" y="731576"/>
                  <a:pt x="3605927" y="731576"/>
                </a:cubicBezTo>
                <a:cubicBezTo>
                  <a:pt x="3601761" y="731484"/>
                  <a:pt x="3597318" y="731484"/>
                  <a:pt x="3592966" y="731484"/>
                </a:cubicBezTo>
                <a:cubicBezTo>
                  <a:pt x="3588616" y="731484"/>
                  <a:pt x="3584172" y="731669"/>
                  <a:pt x="3579821" y="731669"/>
                </a:cubicBezTo>
                <a:cubicBezTo>
                  <a:pt x="3575377" y="731854"/>
                  <a:pt x="3570934" y="731947"/>
                  <a:pt x="3566397" y="732132"/>
                </a:cubicBezTo>
                <a:cubicBezTo>
                  <a:pt x="3564175" y="732132"/>
                  <a:pt x="3562139" y="732132"/>
                  <a:pt x="3559824" y="732317"/>
                </a:cubicBezTo>
                <a:cubicBezTo>
                  <a:pt x="3557788" y="732317"/>
                  <a:pt x="3555473" y="732410"/>
                  <a:pt x="3553437" y="732595"/>
                </a:cubicBezTo>
                <a:cubicBezTo>
                  <a:pt x="3551215" y="732595"/>
                  <a:pt x="3549086" y="732780"/>
                  <a:pt x="3546771" y="732873"/>
                </a:cubicBezTo>
                <a:cubicBezTo>
                  <a:pt x="3544549" y="732873"/>
                  <a:pt x="3542513" y="733058"/>
                  <a:pt x="3540198" y="733150"/>
                </a:cubicBezTo>
                <a:cubicBezTo>
                  <a:pt x="3538810" y="733335"/>
                  <a:pt x="3537606" y="733243"/>
                  <a:pt x="3536125" y="733335"/>
                </a:cubicBezTo>
                <a:cubicBezTo>
                  <a:pt x="3534736" y="733520"/>
                  <a:pt x="3533533" y="733613"/>
                  <a:pt x="3532052" y="733706"/>
                </a:cubicBezTo>
                <a:cubicBezTo>
                  <a:pt x="3530663" y="733706"/>
                  <a:pt x="3529459" y="733798"/>
                  <a:pt x="3527978" y="733891"/>
                </a:cubicBezTo>
                <a:cubicBezTo>
                  <a:pt x="3526775" y="733984"/>
                  <a:pt x="3525293" y="734169"/>
                  <a:pt x="3524090" y="734261"/>
                </a:cubicBezTo>
                <a:cubicBezTo>
                  <a:pt x="3521590" y="734354"/>
                  <a:pt x="3519184" y="734631"/>
                  <a:pt x="3516777" y="734909"/>
                </a:cubicBezTo>
                <a:cubicBezTo>
                  <a:pt x="3516499" y="734817"/>
                  <a:pt x="3516221" y="734909"/>
                  <a:pt x="3515943" y="734909"/>
                </a:cubicBezTo>
                <a:cubicBezTo>
                  <a:pt x="3513814" y="735187"/>
                  <a:pt x="3511592" y="735187"/>
                  <a:pt x="3509463" y="735465"/>
                </a:cubicBezTo>
                <a:cubicBezTo>
                  <a:pt x="3507334" y="735650"/>
                  <a:pt x="3505297" y="735928"/>
                  <a:pt x="3503168" y="736113"/>
                </a:cubicBezTo>
                <a:cubicBezTo>
                  <a:pt x="3502890" y="736205"/>
                  <a:pt x="3502520" y="736205"/>
                  <a:pt x="3502242" y="736298"/>
                </a:cubicBezTo>
                <a:cubicBezTo>
                  <a:pt x="3499835" y="736668"/>
                  <a:pt x="3497428" y="736946"/>
                  <a:pt x="3495021" y="737224"/>
                </a:cubicBezTo>
                <a:cubicBezTo>
                  <a:pt x="3492614" y="737501"/>
                  <a:pt x="3490207" y="737872"/>
                  <a:pt x="3487800" y="738149"/>
                </a:cubicBezTo>
                <a:cubicBezTo>
                  <a:pt x="3485393" y="738520"/>
                  <a:pt x="3482894" y="738890"/>
                  <a:pt x="3480487" y="739168"/>
                </a:cubicBezTo>
                <a:lnTo>
                  <a:pt x="3473266" y="740371"/>
                </a:lnTo>
                <a:cubicBezTo>
                  <a:pt x="3470859" y="740741"/>
                  <a:pt x="3468545" y="741204"/>
                  <a:pt x="3466138" y="741575"/>
                </a:cubicBezTo>
                <a:cubicBezTo>
                  <a:pt x="3463730" y="741945"/>
                  <a:pt x="3461416" y="742408"/>
                  <a:pt x="3459009" y="742778"/>
                </a:cubicBezTo>
                <a:cubicBezTo>
                  <a:pt x="3456787" y="743241"/>
                  <a:pt x="3454288" y="743704"/>
                  <a:pt x="3451881" y="744167"/>
                </a:cubicBezTo>
                <a:cubicBezTo>
                  <a:pt x="3449659" y="744537"/>
                  <a:pt x="3447345" y="745092"/>
                  <a:pt x="3444845" y="745648"/>
                </a:cubicBezTo>
                <a:cubicBezTo>
                  <a:pt x="3442623" y="746018"/>
                  <a:pt x="3440216" y="746574"/>
                  <a:pt x="3437902" y="747129"/>
                </a:cubicBezTo>
                <a:cubicBezTo>
                  <a:pt x="3435587" y="747500"/>
                  <a:pt x="3433180" y="748055"/>
                  <a:pt x="3430866" y="748610"/>
                </a:cubicBezTo>
                <a:lnTo>
                  <a:pt x="3423923" y="750277"/>
                </a:lnTo>
                <a:cubicBezTo>
                  <a:pt x="3421516" y="750832"/>
                  <a:pt x="3419201" y="751480"/>
                  <a:pt x="3416887" y="752036"/>
                </a:cubicBezTo>
                <a:cubicBezTo>
                  <a:pt x="3414573" y="752591"/>
                  <a:pt x="3412258" y="753332"/>
                  <a:pt x="3410036" y="753887"/>
                </a:cubicBezTo>
                <a:cubicBezTo>
                  <a:pt x="3407722" y="754535"/>
                  <a:pt x="3405408" y="755091"/>
                  <a:pt x="3403093" y="755831"/>
                </a:cubicBezTo>
                <a:cubicBezTo>
                  <a:pt x="3400779" y="756294"/>
                  <a:pt x="3398465" y="757035"/>
                  <a:pt x="3396150" y="757683"/>
                </a:cubicBezTo>
                <a:cubicBezTo>
                  <a:pt x="3393836" y="758423"/>
                  <a:pt x="3391614" y="759072"/>
                  <a:pt x="3389299" y="759812"/>
                </a:cubicBezTo>
                <a:cubicBezTo>
                  <a:pt x="3386985" y="760460"/>
                  <a:pt x="3384670" y="761201"/>
                  <a:pt x="3382356" y="761849"/>
                </a:cubicBezTo>
                <a:cubicBezTo>
                  <a:pt x="3379949" y="762682"/>
                  <a:pt x="3377542" y="763515"/>
                  <a:pt x="3375135" y="764163"/>
                </a:cubicBezTo>
                <a:cubicBezTo>
                  <a:pt x="3372636" y="764997"/>
                  <a:pt x="3370321" y="765830"/>
                  <a:pt x="3367822" y="766570"/>
                </a:cubicBezTo>
                <a:cubicBezTo>
                  <a:pt x="3365507" y="767403"/>
                  <a:pt x="3363100" y="768236"/>
                  <a:pt x="3360693" y="769255"/>
                </a:cubicBezTo>
                <a:cubicBezTo>
                  <a:pt x="3358287" y="769995"/>
                  <a:pt x="3355787" y="770829"/>
                  <a:pt x="3353380" y="771754"/>
                </a:cubicBezTo>
                <a:cubicBezTo>
                  <a:pt x="3350973" y="772588"/>
                  <a:pt x="3348474" y="773513"/>
                  <a:pt x="3346159" y="774532"/>
                </a:cubicBezTo>
                <a:cubicBezTo>
                  <a:pt x="3343659" y="775457"/>
                  <a:pt x="3341160" y="776383"/>
                  <a:pt x="3338660" y="777402"/>
                </a:cubicBezTo>
                <a:cubicBezTo>
                  <a:pt x="3336346" y="778327"/>
                  <a:pt x="3333846" y="779253"/>
                  <a:pt x="3331347" y="780179"/>
                </a:cubicBezTo>
                <a:cubicBezTo>
                  <a:pt x="3328940" y="781197"/>
                  <a:pt x="3326440" y="782216"/>
                  <a:pt x="3324033" y="783234"/>
                </a:cubicBezTo>
                <a:cubicBezTo>
                  <a:pt x="3321626" y="784345"/>
                  <a:pt x="3319127" y="785270"/>
                  <a:pt x="3316812" y="786382"/>
                </a:cubicBezTo>
                <a:cubicBezTo>
                  <a:pt x="3314313" y="787307"/>
                  <a:pt x="3311906" y="788418"/>
                  <a:pt x="3309406" y="789529"/>
                </a:cubicBezTo>
                <a:cubicBezTo>
                  <a:pt x="3307092" y="790547"/>
                  <a:pt x="3304685" y="791658"/>
                  <a:pt x="3302186" y="792769"/>
                </a:cubicBezTo>
                <a:cubicBezTo>
                  <a:pt x="3299778" y="793880"/>
                  <a:pt x="3297464" y="794991"/>
                  <a:pt x="3294965" y="796009"/>
                </a:cubicBezTo>
                <a:cubicBezTo>
                  <a:pt x="3292095" y="797490"/>
                  <a:pt x="3289132" y="798787"/>
                  <a:pt x="3286355" y="800175"/>
                </a:cubicBezTo>
                <a:cubicBezTo>
                  <a:pt x="3283485" y="801564"/>
                  <a:pt x="3280523" y="803045"/>
                  <a:pt x="3277745" y="804341"/>
                </a:cubicBezTo>
                <a:lnTo>
                  <a:pt x="3269229" y="808785"/>
                </a:lnTo>
                <a:cubicBezTo>
                  <a:pt x="3266451" y="810266"/>
                  <a:pt x="3263489" y="811840"/>
                  <a:pt x="3260619" y="813229"/>
                </a:cubicBezTo>
                <a:cubicBezTo>
                  <a:pt x="3257749" y="814710"/>
                  <a:pt x="3254972" y="816283"/>
                  <a:pt x="3252102" y="817765"/>
                </a:cubicBezTo>
                <a:cubicBezTo>
                  <a:pt x="3249232" y="819431"/>
                  <a:pt x="3246547" y="821005"/>
                  <a:pt x="3243677" y="822579"/>
                </a:cubicBezTo>
                <a:cubicBezTo>
                  <a:pt x="3240900" y="824245"/>
                  <a:pt x="3238030" y="825819"/>
                  <a:pt x="3235160" y="827393"/>
                </a:cubicBezTo>
                <a:cubicBezTo>
                  <a:pt x="3232291" y="828966"/>
                  <a:pt x="3229606" y="830633"/>
                  <a:pt x="3226736" y="832392"/>
                </a:cubicBezTo>
                <a:cubicBezTo>
                  <a:pt x="3223311" y="834428"/>
                  <a:pt x="3219793" y="836558"/>
                  <a:pt x="3216367" y="838594"/>
                </a:cubicBezTo>
                <a:cubicBezTo>
                  <a:pt x="3212942" y="840631"/>
                  <a:pt x="3209517" y="842945"/>
                  <a:pt x="3206092" y="844982"/>
                </a:cubicBezTo>
                <a:cubicBezTo>
                  <a:pt x="3202574" y="847204"/>
                  <a:pt x="3199241" y="849426"/>
                  <a:pt x="3195816" y="851647"/>
                </a:cubicBezTo>
                <a:cubicBezTo>
                  <a:pt x="3192483" y="853869"/>
                  <a:pt x="3188965" y="856091"/>
                  <a:pt x="3185632" y="858313"/>
                </a:cubicBezTo>
                <a:cubicBezTo>
                  <a:pt x="3182022" y="860812"/>
                  <a:pt x="3178133" y="863405"/>
                  <a:pt x="3174616" y="865904"/>
                </a:cubicBezTo>
                <a:cubicBezTo>
                  <a:pt x="3171005" y="868404"/>
                  <a:pt x="3167302" y="870996"/>
                  <a:pt x="3163692" y="873588"/>
                </a:cubicBezTo>
                <a:cubicBezTo>
                  <a:pt x="3159989" y="876088"/>
                  <a:pt x="3156378" y="878865"/>
                  <a:pt x="3152768" y="881457"/>
                </a:cubicBezTo>
                <a:cubicBezTo>
                  <a:pt x="3149157" y="884049"/>
                  <a:pt x="3145547" y="886826"/>
                  <a:pt x="3141937" y="889418"/>
                </a:cubicBezTo>
                <a:cubicBezTo>
                  <a:pt x="3136660" y="893399"/>
                  <a:pt x="3131475" y="897473"/>
                  <a:pt x="3126199" y="901546"/>
                </a:cubicBezTo>
                <a:cubicBezTo>
                  <a:pt x="3121107" y="905712"/>
                  <a:pt x="3115830" y="909785"/>
                  <a:pt x="3110738" y="914044"/>
                </a:cubicBezTo>
                <a:cubicBezTo>
                  <a:pt x="3105462" y="918210"/>
                  <a:pt x="3100370" y="922468"/>
                  <a:pt x="3095185" y="926819"/>
                </a:cubicBezTo>
                <a:cubicBezTo>
                  <a:pt x="3090094" y="931263"/>
                  <a:pt x="3084910" y="935614"/>
                  <a:pt x="3079725" y="940150"/>
                </a:cubicBezTo>
                <a:cubicBezTo>
                  <a:pt x="3070560" y="948204"/>
                  <a:pt x="3061395" y="956444"/>
                  <a:pt x="3052323" y="964868"/>
                </a:cubicBezTo>
                <a:cubicBezTo>
                  <a:pt x="3043158" y="973385"/>
                  <a:pt x="3034178" y="981994"/>
                  <a:pt x="3025105" y="990789"/>
                </a:cubicBezTo>
                <a:cubicBezTo>
                  <a:pt x="3016033" y="999676"/>
                  <a:pt x="3007146" y="1008749"/>
                  <a:pt x="2998166" y="1018007"/>
                </a:cubicBezTo>
                <a:cubicBezTo>
                  <a:pt x="2989279" y="1027171"/>
                  <a:pt x="2980391" y="1036707"/>
                  <a:pt x="2971596" y="1046150"/>
                </a:cubicBezTo>
                <a:cubicBezTo>
                  <a:pt x="2951415" y="1068183"/>
                  <a:pt x="2931604" y="1091142"/>
                  <a:pt x="2911792" y="1114841"/>
                </a:cubicBezTo>
                <a:cubicBezTo>
                  <a:pt x="2892074" y="1138633"/>
                  <a:pt x="2872540" y="1163443"/>
                  <a:pt x="2853377" y="1188902"/>
                </a:cubicBezTo>
                <a:cubicBezTo>
                  <a:pt x="2834029" y="1214360"/>
                  <a:pt x="2814958" y="1240744"/>
                  <a:pt x="2796073" y="1267777"/>
                </a:cubicBezTo>
                <a:cubicBezTo>
                  <a:pt x="2777280" y="1294994"/>
                  <a:pt x="2758487" y="1322767"/>
                  <a:pt x="2740064" y="1351465"/>
                </a:cubicBezTo>
                <a:cubicBezTo>
                  <a:pt x="2718309" y="1384700"/>
                  <a:pt x="2696924" y="1419138"/>
                  <a:pt x="2675724" y="1454317"/>
                </a:cubicBezTo>
                <a:cubicBezTo>
                  <a:pt x="2654524" y="1489496"/>
                  <a:pt x="2633602" y="1525600"/>
                  <a:pt x="2612772" y="1562353"/>
                </a:cubicBezTo>
                <a:cubicBezTo>
                  <a:pt x="2591850" y="1599013"/>
                  <a:pt x="2571298" y="1636692"/>
                  <a:pt x="2550839" y="1674833"/>
                </a:cubicBezTo>
                <a:cubicBezTo>
                  <a:pt x="2530379" y="1712974"/>
                  <a:pt x="2510105" y="1751856"/>
                  <a:pt x="2489924" y="1791201"/>
                </a:cubicBezTo>
                <a:cubicBezTo>
                  <a:pt x="2464928" y="1839618"/>
                  <a:pt x="2440303" y="1888961"/>
                  <a:pt x="2415678" y="1939045"/>
                </a:cubicBezTo>
                <a:cubicBezTo>
                  <a:pt x="2391145" y="1988943"/>
                  <a:pt x="2366705" y="2039582"/>
                  <a:pt x="2342450" y="2090685"/>
                </a:cubicBezTo>
                <a:cubicBezTo>
                  <a:pt x="2318010" y="2141694"/>
                  <a:pt x="2293755" y="2193258"/>
                  <a:pt x="2269500" y="2245009"/>
                </a:cubicBezTo>
                <a:cubicBezTo>
                  <a:pt x="2245245" y="2296758"/>
                  <a:pt x="2220991" y="2348971"/>
                  <a:pt x="2196643" y="2401184"/>
                </a:cubicBezTo>
                <a:cubicBezTo>
                  <a:pt x="2171462" y="2455156"/>
                  <a:pt x="2146189" y="2509220"/>
                  <a:pt x="2121008" y="2563192"/>
                </a:cubicBezTo>
                <a:cubicBezTo>
                  <a:pt x="2098790" y="2610498"/>
                  <a:pt x="2076479" y="2657620"/>
                  <a:pt x="2054261" y="2704556"/>
                </a:cubicBezTo>
              </a:path>
            </a:pathLst>
          </a:custGeom>
          <a:solidFill>
            <a:srgbClr val="7B7B7B"/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2196416" y="940088"/>
            <a:ext cx="5562960" cy="4201259"/>
          </a:xfrm>
          <a:custGeom>
            <a:avLst/>
            <a:gdLst/>
            <a:ahLst/>
            <a:cxnLst/>
            <a:rect l="l" t="t" r="r" b="b"/>
            <a:pathLst>
              <a:path w="7417280" h="5601679" extrusionOk="0">
                <a:moveTo>
                  <a:pt x="260972" y="5601310"/>
                </a:moveTo>
                <a:cubicBezTo>
                  <a:pt x="621648" y="3748772"/>
                  <a:pt x="1491121" y="3711371"/>
                  <a:pt x="1664886" y="3705539"/>
                </a:cubicBezTo>
                <a:cubicBezTo>
                  <a:pt x="1737651" y="3703131"/>
                  <a:pt x="1787735" y="3758122"/>
                  <a:pt x="1828191" y="3804410"/>
                </a:cubicBezTo>
                <a:cubicBezTo>
                  <a:pt x="1868276" y="3850327"/>
                  <a:pt x="1896604" y="3907910"/>
                  <a:pt x="1919470" y="3972343"/>
                </a:cubicBezTo>
                <a:cubicBezTo>
                  <a:pt x="1942152" y="4036313"/>
                  <a:pt x="1959278" y="4107133"/>
                  <a:pt x="1976868" y="4179898"/>
                </a:cubicBezTo>
                <a:cubicBezTo>
                  <a:pt x="1994550" y="4252755"/>
                  <a:pt x="2012602" y="4327464"/>
                  <a:pt x="2037875" y="4396526"/>
                </a:cubicBezTo>
                <a:cubicBezTo>
                  <a:pt x="2062963" y="4465124"/>
                  <a:pt x="2095087" y="4528076"/>
                  <a:pt x="2140912" y="4578067"/>
                </a:cubicBezTo>
                <a:cubicBezTo>
                  <a:pt x="2186275" y="4627688"/>
                  <a:pt x="2244968" y="4664441"/>
                  <a:pt x="2323287" y="4681382"/>
                </a:cubicBezTo>
                <a:cubicBezTo>
                  <a:pt x="2400773" y="4698139"/>
                  <a:pt x="2497422" y="4695361"/>
                  <a:pt x="2618975" y="4666200"/>
                </a:cubicBezTo>
                <a:cubicBezTo>
                  <a:pt x="2626103" y="4664441"/>
                  <a:pt x="2633416" y="4662682"/>
                  <a:pt x="2640730" y="4660737"/>
                </a:cubicBezTo>
                <a:cubicBezTo>
                  <a:pt x="2648044" y="4658794"/>
                  <a:pt x="2655542" y="4656849"/>
                  <a:pt x="2663041" y="4654720"/>
                </a:cubicBezTo>
                <a:cubicBezTo>
                  <a:pt x="2670540" y="4652591"/>
                  <a:pt x="2678223" y="4650462"/>
                  <a:pt x="2685907" y="4648147"/>
                </a:cubicBezTo>
                <a:cubicBezTo>
                  <a:pt x="2693591" y="4645833"/>
                  <a:pt x="2701367" y="4643518"/>
                  <a:pt x="2709236" y="4641019"/>
                </a:cubicBezTo>
                <a:cubicBezTo>
                  <a:pt x="2775058" y="4620374"/>
                  <a:pt x="2837269" y="4592879"/>
                  <a:pt x="2896332" y="4558348"/>
                </a:cubicBezTo>
                <a:cubicBezTo>
                  <a:pt x="2955118" y="4524003"/>
                  <a:pt x="3010849" y="4482621"/>
                  <a:pt x="3063710" y="4434112"/>
                </a:cubicBezTo>
                <a:cubicBezTo>
                  <a:pt x="3116478" y="4385695"/>
                  <a:pt x="3166469" y="4330149"/>
                  <a:pt x="3214053" y="4267105"/>
                </a:cubicBezTo>
                <a:cubicBezTo>
                  <a:pt x="3261545" y="4204153"/>
                  <a:pt x="3306722" y="4133795"/>
                  <a:pt x="3349677" y="4055661"/>
                </a:cubicBezTo>
                <a:cubicBezTo>
                  <a:pt x="3386707" y="3988358"/>
                  <a:pt x="3421145" y="3917445"/>
                  <a:pt x="3453547" y="3844032"/>
                </a:cubicBezTo>
                <a:cubicBezTo>
                  <a:pt x="3485949" y="3770527"/>
                  <a:pt x="3516406" y="3694337"/>
                  <a:pt x="3545382" y="3616573"/>
                </a:cubicBezTo>
                <a:cubicBezTo>
                  <a:pt x="3574451" y="3538717"/>
                  <a:pt x="3602131" y="3459101"/>
                  <a:pt x="3629071" y="3379023"/>
                </a:cubicBezTo>
                <a:cubicBezTo>
                  <a:pt x="3656103" y="3298760"/>
                  <a:pt x="3682302" y="3217848"/>
                  <a:pt x="3708409" y="3137493"/>
                </a:cubicBezTo>
                <a:cubicBezTo>
                  <a:pt x="3753123" y="2999554"/>
                  <a:pt x="3797467" y="2863097"/>
                  <a:pt x="3844032" y="2734602"/>
                </a:cubicBezTo>
                <a:cubicBezTo>
                  <a:pt x="3890784" y="2605736"/>
                  <a:pt x="3939664" y="2485202"/>
                  <a:pt x="3993543" y="2379851"/>
                </a:cubicBezTo>
                <a:cubicBezTo>
                  <a:pt x="4047422" y="2274407"/>
                  <a:pt x="4106023" y="2184608"/>
                  <a:pt x="4171752" y="2117305"/>
                </a:cubicBezTo>
                <a:cubicBezTo>
                  <a:pt x="4237296" y="2050188"/>
                  <a:pt x="4309782" y="2005844"/>
                  <a:pt x="4391342" y="1990939"/>
                </a:cubicBezTo>
                <a:cubicBezTo>
                  <a:pt x="4395415" y="1990198"/>
                  <a:pt x="4399488" y="1989458"/>
                  <a:pt x="4403562" y="1988810"/>
                </a:cubicBezTo>
                <a:cubicBezTo>
                  <a:pt x="4407543" y="1988162"/>
                  <a:pt x="4411524" y="1987514"/>
                  <a:pt x="4415505" y="1986958"/>
                </a:cubicBezTo>
                <a:cubicBezTo>
                  <a:pt x="4419485" y="1986403"/>
                  <a:pt x="4423373" y="1985847"/>
                  <a:pt x="4427169" y="1985292"/>
                </a:cubicBezTo>
                <a:cubicBezTo>
                  <a:pt x="4431057" y="1984829"/>
                  <a:pt x="4434853" y="1984366"/>
                  <a:pt x="4438649" y="1983903"/>
                </a:cubicBezTo>
                <a:cubicBezTo>
                  <a:pt x="4505581" y="1976497"/>
                  <a:pt x="4560664" y="1981589"/>
                  <a:pt x="4606952" y="1996401"/>
                </a:cubicBezTo>
                <a:cubicBezTo>
                  <a:pt x="4652962" y="2011120"/>
                  <a:pt x="4690363" y="2035468"/>
                  <a:pt x="4722394" y="2066666"/>
                </a:cubicBezTo>
                <a:cubicBezTo>
                  <a:pt x="4754147" y="2097586"/>
                  <a:pt x="4780532" y="2135358"/>
                  <a:pt x="4804508" y="2177017"/>
                </a:cubicBezTo>
                <a:cubicBezTo>
                  <a:pt x="4828393" y="2218491"/>
                  <a:pt x="4849871" y="2263945"/>
                  <a:pt x="4871904" y="2310604"/>
                </a:cubicBezTo>
                <a:cubicBezTo>
                  <a:pt x="4897640" y="2365039"/>
                  <a:pt x="4924024" y="2420769"/>
                  <a:pt x="4955500" y="2472612"/>
                </a:cubicBezTo>
                <a:cubicBezTo>
                  <a:pt x="4986698" y="2524177"/>
                  <a:pt x="5022895" y="2571853"/>
                  <a:pt x="5068443" y="2610735"/>
                </a:cubicBezTo>
                <a:cubicBezTo>
                  <a:pt x="5113620" y="2649247"/>
                  <a:pt x="5167776" y="2679056"/>
                  <a:pt x="5235357" y="2695165"/>
                </a:cubicBezTo>
                <a:cubicBezTo>
                  <a:pt x="5302197" y="2711088"/>
                  <a:pt x="5381905" y="2713680"/>
                  <a:pt x="5478462" y="2698034"/>
                </a:cubicBezTo>
                <a:cubicBezTo>
                  <a:pt x="5483276" y="2697294"/>
                  <a:pt x="5488090" y="2696460"/>
                  <a:pt x="5492904" y="2695627"/>
                </a:cubicBezTo>
                <a:cubicBezTo>
                  <a:pt x="5497810" y="2694794"/>
                  <a:pt x="5502717" y="2693868"/>
                  <a:pt x="5507623" y="2692943"/>
                </a:cubicBezTo>
                <a:cubicBezTo>
                  <a:pt x="5512530" y="2692017"/>
                  <a:pt x="5517529" y="2690998"/>
                  <a:pt x="5522620" y="2689980"/>
                </a:cubicBezTo>
                <a:cubicBezTo>
                  <a:pt x="5527620" y="2688962"/>
                  <a:pt x="5532711" y="2687851"/>
                  <a:pt x="5537803" y="2686740"/>
                </a:cubicBezTo>
                <a:cubicBezTo>
                  <a:pt x="5614085" y="2669799"/>
                  <a:pt x="5695275" y="2622863"/>
                  <a:pt x="5778223" y="2555097"/>
                </a:cubicBezTo>
                <a:cubicBezTo>
                  <a:pt x="5860708" y="2487794"/>
                  <a:pt x="5945230" y="2399940"/>
                  <a:pt x="6028641" y="2300513"/>
                </a:cubicBezTo>
                <a:cubicBezTo>
                  <a:pt x="6111681" y="2201457"/>
                  <a:pt x="6193889" y="2090736"/>
                  <a:pt x="6272023" y="1977330"/>
                </a:cubicBezTo>
                <a:cubicBezTo>
                  <a:pt x="6349972" y="1864110"/>
                  <a:pt x="6424125" y="1748112"/>
                  <a:pt x="6491243" y="1638132"/>
                </a:cubicBezTo>
                <a:cubicBezTo>
                  <a:pt x="6566693" y="1514543"/>
                  <a:pt x="6642790" y="1382715"/>
                  <a:pt x="6717499" y="1246998"/>
                </a:cubicBezTo>
                <a:cubicBezTo>
                  <a:pt x="6792208" y="1111282"/>
                  <a:pt x="6865435" y="971585"/>
                  <a:pt x="6935238" y="832166"/>
                </a:cubicBezTo>
                <a:cubicBezTo>
                  <a:pt x="7005040" y="692653"/>
                  <a:pt x="7071324" y="553234"/>
                  <a:pt x="7131962" y="418443"/>
                </a:cubicBezTo>
                <a:cubicBezTo>
                  <a:pt x="7192691" y="283560"/>
                  <a:pt x="7247681" y="153028"/>
                  <a:pt x="7294895" y="31383"/>
                </a:cubicBezTo>
                <a:lnTo>
                  <a:pt x="7417281" y="31383"/>
                </a:lnTo>
                <a:lnTo>
                  <a:pt x="7417281" y="0"/>
                </a:lnTo>
                <a:lnTo>
                  <a:pt x="7247126" y="0"/>
                </a:lnTo>
                <a:lnTo>
                  <a:pt x="7247126" y="93"/>
                </a:lnTo>
                <a:lnTo>
                  <a:pt x="7247033" y="0"/>
                </a:lnTo>
                <a:cubicBezTo>
                  <a:pt x="7200190" y="120812"/>
                  <a:pt x="7145570" y="250418"/>
                  <a:pt x="7085303" y="384561"/>
                </a:cubicBezTo>
                <a:cubicBezTo>
                  <a:pt x="7025128" y="518425"/>
                  <a:pt x="6959307" y="656827"/>
                  <a:pt x="6889968" y="795413"/>
                </a:cubicBezTo>
                <a:cubicBezTo>
                  <a:pt x="6820721" y="933906"/>
                  <a:pt x="6747864" y="1072678"/>
                  <a:pt x="6673710" y="1207561"/>
                </a:cubicBezTo>
                <a:cubicBezTo>
                  <a:pt x="6599464" y="1342444"/>
                  <a:pt x="6523830" y="1473439"/>
                  <a:pt x="6448843" y="1596195"/>
                </a:cubicBezTo>
                <a:cubicBezTo>
                  <a:pt x="6356730" y="1747186"/>
                  <a:pt x="6267672" y="1882625"/>
                  <a:pt x="6182687" y="2001678"/>
                </a:cubicBezTo>
                <a:cubicBezTo>
                  <a:pt x="6097425" y="2121101"/>
                  <a:pt x="6016143" y="2224138"/>
                  <a:pt x="5939490" y="2309771"/>
                </a:cubicBezTo>
                <a:cubicBezTo>
                  <a:pt x="5862560" y="2395774"/>
                  <a:pt x="5790350" y="2464465"/>
                  <a:pt x="5723788" y="2514549"/>
                </a:cubicBezTo>
                <a:cubicBezTo>
                  <a:pt x="5656856" y="2564910"/>
                  <a:pt x="5595478" y="2596756"/>
                  <a:pt x="5540580" y="2608699"/>
                </a:cubicBezTo>
                <a:cubicBezTo>
                  <a:pt x="5535766" y="2609717"/>
                  <a:pt x="5530952" y="2610735"/>
                  <a:pt x="5526231" y="2611753"/>
                </a:cubicBezTo>
                <a:cubicBezTo>
                  <a:pt x="5521510" y="2612679"/>
                  <a:pt x="5516788" y="2613605"/>
                  <a:pt x="5512159" y="2614531"/>
                </a:cubicBezTo>
                <a:cubicBezTo>
                  <a:pt x="5507530" y="2615364"/>
                  <a:pt x="5502902" y="2616197"/>
                  <a:pt x="5498366" y="2617030"/>
                </a:cubicBezTo>
                <a:cubicBezTo>
                  <a:pt x="5493829" y="2617864"/>
                  <a:pt x="5489293" y="2618604"/>
                  <a:pt x="5484757" y="2619252"/>
                </a:cubicBezTo>
                <a:cubicBezTo>
                  <a:pt x="5397087" y="2633046"/>
                  <a:pt x="5324971" y="2630731"/>
                  <a:pt x="5264611" y="2616290"/>
                </a:cubicBezTo>
                <a:cubicBezTo>
                  <a:pt x="5203696" y="2601755"/>
                  <a:pt x="5154909" y="2574816"/>
                  <a:pt x="5114175" y="2539729"/>
                </a:cubicBezTo>
                <a:cubicBezTo>
                  <a:pt x="5073164" y="2504365"/>
                  <a:pt x="5040392" y="2460577"/>
                  <a:pt x="5011879" y="2412715"/>
                </a:cubicBezTo>
                <a:cubicBezTo>
                  <a:pt x="4983088" y="2364483"/>
                  <a:pt x="4958648" y="2312177"/>
                  <a:pt x="4934207" y="2259872"/>
                </a:cubicBezTo>
                <a:cubicBezTo>
                  <a:pt x="4911897" y="2212103"/>
                  <a:pt x="4889216" y="2163686"/>
                  <a:pt x="4863202" y="2118416"/>
                </a:cubicBezTo>
                <a:cubicBezTo>
                  <a:pt x="4837003" y="2072776"/>
                  <a:pt x="4807286" y="2030284"/>
                  <a:pt x="4770996" y="1994735"/>
                </a:cubicBezTo>
                <a:cubicBezTo>
                  <a:pt x="4734428" y="1958908"/>
                  <a:pt x="4691103" y="1930116"/>
                  <a:pt x="4637687" y="1912342"/>
                </a:cubicBezTo>
                <a:cubicBezTo>
                  <a:pt x="4583900" y="1894382"/>
                  <a:pt x="4519837" y="1887439"/>
                  <a:pt x="4442166" y="1895678"/>
                </a:cubicBezTo>
                <a:cubicBezTo>
                  <a:pt x="4438000" y="1896141"/>
                  <a:pt x="4433742" y="1896604"/>
                  <a:pt x="4429483" y="1897159"/>
                </a:cubicBezTo>
                <a:cubicBezTo>
                  <a:pt x="4425225" y="1897715"/>
                  <a:pt x="4420966" y="1898270"/>
                  <a:pt x="4416615" y="1898918"/>
                </a:cubicBezTo>
                <a:cubicBezTo>
                  <a:pt x="4412264" y="1899566"/>
                  <a:pt x="4407913" y="1900214"/>
                  <a:pt x="4403469" y="1900955"/>
                </a:cubicBezTo>
                <a:cubicBezTo>
                  <a:pt x="4399026" y="1901696"/>
                  <a:pt x="4394582" y="1902436"/>
                  <a:pt x="4390046" y="1903270"/>
                </a:cubicBezTo>
                <a:cubicBezTo>
                  <a:pt x="4295711" y="1920118"/>
                  <a:pt x="4212856" y="1967795"/>
                  <a:pt x="4138795" y="2039449"/>
                </a:cubicBezTo>
                <a:cubicBezTo>
                  <a:pt x="4064364" y="2111380"/>
                  <a:pt x="3999190" y="2207011"/>
                  <a:pt x="3940126" y="2318936"/>
                </a:cubicBezTo>
                <a:cubicBezTo>
                  <a:pt x="3881063" y="2430860"/>
                  <a:pt x="3828295" y="2558707"/>
                  <a:pt x="3778396" y="2695165"/>
                </a:cubicBezTo>
                <a:cubicBezTo>
                  <a:pt x="3728683" y="2831251"/>
                  <a:pt x="3681932" y="2975670"/>
                  <a:pt x="3634811" y="3121662"/>
                </a:cubicBezTo>
                <a:cubicBezTo>
                  <a:pt x="3583246" y="3281078"/>
                  <a:pt x="3531496" y="3441142"/>
                  <a:pt x="3475025" y="3593522"/>
                </a:cubicBezTo>
                <a:cubicBezTo>
                  <a:pt x="3418738" y="3745439"/>
                  <a:pt x="3357638" y="3889950"/>
                  <a:pt x="3287096" y="4019279"/>
                </a:cubicBezTo>
                <a:cubicBezTo>
                  <a:pt x="3216553" y="4148607"/>
                  <a:pt x="3136197" y="4263309"/>
                  <a:pt x="3041121" y="4355607"/>
                </a:cubicBezTo>
                <a:cubicBezTo>
                  <a:pt x="2945490" y="4448461"/>
                  <a:pt x="2834306" y="4519374"/>
                  <a:pt x="2701738" y="4560478"/>
                </a:cubicBezTo>
                <a:cubicBezTo>
                  <a:pt x="2694147" y="4562792"/>
                  <a:pt x="2686740" y="4565106"/>
                  <a:pt x="2679334" y="4567236"/>
                </a:cubicBezTo>
                <a:cubicBezTo>
                  <a:pt x="2671928" y="4569365"/>
                  <a:pt x="2664707" y="4571494"/>
                  <a:pt x="2657486" y="4573438"/>
                </a:cubicBezTo>
                <a:cubicBezTo>
                  <a:pt x="2650265" y="4575383"/>
                  <a:pt x="2643229" y="4577326"/>
                  <a:pt x="2636194" y="4579085"/>
                </a:cubicBezTo>
                <a:cubicBezTo>
                  <a:pt x="2629158" y="4580844"/>
                  <a:pt x="2622307" y="4582603"/>
                  <a:pt x="2615457" y="4584178"/>
                </a:cubicBezTo>
                <a:cubicBezTo>
                  <a:pt x="2511772" y="4608617"/>
                  <a:pt x="2429749" y="4611858"/>
                  <a:pt x="2364206" y="4598619"/>
                </a:cubicBezTo>
                <a:cubicBezTo>
                  <a:pt x="2298014" y="4585196"/>
                  <a:pt x="2248578" y="4555016"/>
                  <a:pt x="2210252" y="4512523"/>
                </a:cubicBezTo>
                <a:cubicBezTo>
                  <a:pt x="2171647" y="4469753"/>
                  <a:pt x="2144245" y="4414763"/>
                  <a:pt x="2122119" y="4352182"/>
                </a:cubicBezTo>
                <a:cubicBezTo>
                  <a:pt x="2099901" y="4289230"/>
                  <a:pt x="2083052" y="4218595"/>
                  <a:pt x="2065648" y="4145274"/>
                </a:cubicBezTo>
                <a:cubicBezTo>
                  <a:pt x="2048614" y="4073713"/>
                  <a:pt x="2030932" y="3999282"/>
                  <a:pt x="2005936" y="3929295"/>
                </a:cubicBezTo>
                <a:cubicBezTo>
                  <a:pt x="1980756" y="3858752"/>
                  <a:pt x="1948169" y="3792653"/>
                  <a:pt x="1901418" y="3738218"/>
                </a:cubicBezTo>
                <a:cubicBezTo>
                  <a:pt x="1854297" y="3683320"/>
                  <a:pt x="1794308" y="3633052"/>
                  <a:pt x="1709323" y="3616758"/>
                </a:cubicBezTo>
                <a:cubicBezTo>
                  <a:pt x="1570367" y="3590096"/>
                  <a:pt x="627202" y="3357638"/>
                  <a:pt x="0" y="5601680"/>
                </a:cubicBezTo>
              </a:path>
            </a:pathLst>
          </a:custGeom>
          <a:solidFill>
            <a:srgbClr val="52525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3" name="Google Shape;373;p42"/>
          <p:cNvSpPr/>
          <p:nvPr/>
        </p:nvSpPr>
        <p:spPr>
          <a:xfrm>
            <a:off x="6079053" y="935436"/>
            <a:ext cx="1260537" cy="1819256"/>
          </a:xfrm>
          <a:custGeom>
            <a:avLst/>
            <a:gdLst/>
            <a:ahLst/>
            <a:cxnLst/>
            <a:rect l="l" t="t" r="r" b="b"/>
            <a:pathLst>
              <a:path w="1680716" h="2425675" extrusionOk="0">
                <a:moveTo>
                  <a:pt x="10831" y="2425676"/>
                </a:moveTo>
                <a:lnTo>
                  <a:pt x="0" y="2390219"/>
                </a:lnTo>
                <a:cubicBezTo>
                  <a:pt x="79522" y="2365964"/>
                  <a:pt x="161360" y="2325971"/>
                  <a:pt x="243289" y="2271167"/>
                </a:cubicBezTo>
                <a:lnTo>
                  <a:pt x="263842" y="2301902"/>
                </a:lnTo>
                <a:cubicBezTo>
                  <a:pt x="178950" y="2358743"/>
                  <a:pt x="93780" y="2400403"/>
                  <a:pt x="10831" y="2425676"/>
                </a:cubicBezTo>
                <a:close/>
                <a:moveTo>
                  <a:pt x="481117" y="2124156"/>
                </a:moveTo>
                <a:lnTo>
                  <a:pt x="455381" y="2097494"/>
                </a:lnTo>
                <a:cubicBezTo>
                  <a:pt x="516944" y="2038153"/>
                  <a:pt x="579618" y="1969832"/>
                  <a:pt x="641829" y="1894382"/>
                </a:cubicBezTo>
                <a:lnTo>
                  <a:pt x="670435" y="1917897"/>
                </a:lnTo>
                <a:cubicBezTo>
                  <a:pt x="607391" y="1994457"/>
                  <a:pt x="543606" y="2063889"/>
                  <a:pt x="481117" y="2124156"/>
                </a:cubicBezTo>
                <a:close/>
                <a:moveTo>
                  <a:pt x="839109" y="1695159"/>
                </a:moveTo>
                <a:lnTo>
                  <a:pt x="808744" y="1673959"/>
                </a:lnTo>
                <a:cubicBezTo>
                  <a:pt x="859105" y="1602027"/>
                  <a:pt x="910207" y="1524078"/>
                  <a:pt x="960661" y="1442149"/>
                </a:cubicBezTo>
                <a:lnTo>
                  <a:pt x="992229" y="1461589"/>
                </a:lnTo>
                <a:cubicBezTo>
                  <a:pt x="941405" y="1543982"/>
                  <a:pt x="889933" y="1622579"/>
                  <a:pt x="839109" y="1695159"/>
                </a:cubicBezTo>
                <a:close/>
                <a:moveTo>
                  <a:pt x="1132852" y="1220614"/>
                </a:moveTo>
                <a:lnTo>
                  <a:pt x="1100451" y="1202654"/>
                </a:lnTo>
                <a:cubicBezTo>
                  <a:pt x="1143776" y="1124428"/>
                  <a:pt x="1187472" y="1041943"/>
                  <a:pt x="1230242" y="957421"/>
                </a:cubicBezTo>
                <a:lnTo>
                  <a:pt x="1263292" y="974177"/>
                </a:lnTo>
                <a:cubicBezTo>
                  <a:pt x="1220244" y="1059069"/>
                  <a:pt x="1176363" y="1142017"/>
                  <a:pt x="1132852" y="1220614"/>
                </a:cubicBezTo>
                <a:close/>
                <a:moveTo>
                  <a:pt x="1385029" y="723296"/>
                </a:moveTo>
                <a:lnTo>
                  <a:pt x="1351424" y="707651"/>
                </a:lnTo>
                <a:cubicBezTo>
                  <a:pt x="1389936" y="624888"/>
                  <a:pt x="1428169" y="539625"/>
                  <a:pt x="1464922" y="454085"/>
                </a:cubicBezTo>
                <a:lnTo>
                  <a:pt x="1498898" y="468712"/>
                </a:lnTo>
                <a:cubicBezTo>
                  <a:pt x="1462052" y="554530"/>
                  <a:pt x="1423726" y="640163"/>
                  <a:pt x="1385029" y="723296"/>
                </a:cubicBezTo>
                <a:close/>
                <a:moveTo>
                  <a:pt x="1605545" y="210703"/>
                </a:moveTo>
                <a:lnTo>
                  <a:pt x="1571107" y="197094"/>
                </a:lnTo>
                <a:cubicBezTo>
                  <a:pt x="1619062" y="75820"/>
                  <a:pt x="1645538" y="741"/>
                  <a:pt x="1645816" y="0"/>
                </a:cubicBezTo>
                <a:lnTo>
                  <a:pt x="1680717" y="12313"/>
                </a:lnTo>
                <a:cubicBezTo>
                  <a:pt x="1680532" y="13146"/>
                  <a:pt x="1653870" y="88688"/>
                  <a:pt x="1605545" y="21070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4" name="Google Shape;374;p42"/>
          <p:cNvSpPr/>
          <p:nvPr/>
        </p:nvSpPr>
        <p:spPr>
          <a:xfrm>
            <a:off x="3882697" y="2172171"/>
            <a:ext cx="1122229" cy="1872163"/>
          </a:xfrm>
          <a:custGeom>
            <a:avLst/>
            <a:gdLst/>
            <a:ahLst/>
            <a:cxnLst/>
            <a:rect l="l" t="t" r="r" b="b"/>
            <a:pathLst>
              <a:path w="1496305" h="2496218" extrusionOk="0">
                <a:moveTo>
                  <a:pt x="10832" y="2496219"/>
                </a:moveTo>
                <a:lnTo>
                  <a:pt x="0" y="2460762"/>
                </a:lnTo>
                <a:cubicBezTo>
                  <a:pt x="86466" y="2434378"/>
                  <a:pt x="166822" y="2393274"/>
                  <a:pt x="238754" y="2338654"/>
                </a:cubicBezTo>
                <a:lnTo>
                  <a:pt x="261157" y="2368186"/>
                </a:lnTo>
                <a:cubicBezTo>
                  <a:pt x="185707" y="2425491"/>
                  <a:pt x="101463" y="2468538"/>
                  <a:pt x="10832" y="2496219"/>
                </a:cubicBezTo>
                <a:close/>
                <a:moveTo>
                  <a:pt x="456307" y="2165630"/>
                </a:moveTo>
                <a:lnTo>
                  <a:pt x="426313" y="2143875"/>
                </a:lnTo>
                <a:cubicBezTo>
                  <a:pt x="476118" y="2075276"/>
                  <a:pt x="521018" y="1997790"/>
                  <a:pt x="563510" y="1907065"/>
                </a:cubicBezTo>
                <a:lnTo>
                  <a:pt x="597022" y="1922803"/>
                </a:lnTo>
                <a:cubicBezTo>
                  <a:pt x="553604" y="2015657"/>
                  <a:pt x="507502" y="2095180"/>
                  <a:pt x="456307" y="2165630"/>
                </a:cubicBezTo>
                <a:close/>
                <a:moveTo>
                  <a:pt x="699875" y="1662387"/>
                </a:moveTo>
                <a:lnTo>
                  <a:pt x="664788" y="1650537"/>
                </a:lnTo>
                <a:cubicBezTo>
                  <a:pt x="691173" y="1572218"/>
                  <a:pt x="717001" y="1485382"/>
                  <a:pt x="743940" y="1385122"/>
                </a:cubicBezTo>
                <a:lnTo>
                  <a:pt x="779675" y="1394750"/>
                </a:lnTo>
                <a:cubicBezTo>
                  <a:pt x="752551" y="1495750"/>
                  <a:pt x="726444" y="1583327"/>
                  <a:pt x="699875" y="1662387"/>
                </a:cubicBezTo>
                <a:close/>
                <a:moveTo>
                  <a:pt x="847904" y="1124520"/>
                </a:moveTo>
                <a:lnTo>
                  <a:pt x="811892" y="1115818"/>
                </a:lnTo>
                <a:lnTo>
                  <a:pt x="824389" y="1064161"/>
                </a:lnTo>
                <a:cubicBezTo>
                  <a:pt x="842719" y="988341"/>
                  <a:pt x="860031" y="916687"/>
                  <a:pt x="878176" y="845404"/>
                </a:cubicBezTo>
                <a:lnTo>
                  <a:pt x="914095" y="854569"/>
                </a:lnTo>
                <a:cubicBezTo>
                  <a:pt x="895951" y="925575"/>
                  <a:pt x="878639" y="997136"/>
                  <a:pt x="860401" y="1072863"/>
                </a:cubicBezTo>
                <a:lnTo>
                  <a:pt x="847904" y="1124520"/>
                </a:lnTo>
                <a:close/>
                <a:moveTo>
                  <a:pt x="989545" y="588043"/>
                </a:moveTo>
                <a:lnTo>
                  <a:pt x="954273" y="576656"/>
                </a:lnTo>
                <a:cubicBezTo>
                  <a:pt x="987786" y="472878"/>
                  <a:pt x="1022039" y="387708"/>
                  <a:pt x="1058884" y="316147"/>
                </a:cubicBezTo>
                <a:lnTo>
                  <a:pt x="1091841" y="333088"/>
                </a:lnTo>
                <a:cubicBezTo>
                  <a:pt x="1055829" y="402798"/>
                  <a:pt x="1022409" y="486209"/>
                  <a:pt x="989545" y="588043"/>
                </a:cubicBezTo>
                <a:close/>
                <a:moveTo>
                  <a:pt x="1253849" y="120812"/>
                </a:moveTo>
                <a:lnTo>
                  <a:pt x="1230705" y="91928"/>
                </a:lnTo>
                <a:cubicBezTo>
                  <a:pt x="1306710" y="30920"/>
                  <a:pt x="1396046" y="0"/>
                  <a:pt x="1496306" y="0"/>
                </a:cubicBezTo>
                <a:lnTo>
                  <a:pt x="1496306" y="37030"/>
                </a:lnTo>
                <a:cubicBezTo>
                  <a:pt x="1403360" y="37030"/>
                  <a:pt x="1324115" y="64433"/>
                  <a:pt x="1253849" y="1208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5" name="Google Shape;375;p42"/>
          <p:cNvSpPr/>
          <p:nvPr/>
        </p:nvSpPr>
        <p:spPr>
          <a:xfrm>
            <a:off x="1319963" y="3335434"/>
            <a:ext cx="1424883" cy="1725523"/>
          </a:xfrm>
          <a:custGeom>
            <a:avLst/>
            <a:gdLst/>
            <a:ahLst/>
            <a:cxnLst/>
            <a:rect l="l" t="t" r="r" b="b"/>
            <a:pathLst>
              <a:path w="1899844" h="2300697" extrusionOk="0">
                <a:moveTo>
                  <a:pt x="33235" y="2300698"/>
                </a:moveTo>
                <a:lnTo>
                  <a:pt x="0" y="2284405"/>
                </a:lnTo>
                <a:cubicBezTo>
                  <a:pt x="42122" y="2198402"/>
                  <a:pt x="83689" y="2114621"/>
                  <a:pt x="123589" y="2035560"/>
                </a:cubicBezTo>
                <a:lnTo>
                  <a:pt x="156639" y="2052224"/>
                </a:lnTo>
                <a:cubicBezTo>
                  <a:pt x="116923" y="2131192"/>
                  <a:pt x="75357" y="2214788"/>
                  <a:pt x="33235" y="2300698"/>
                </a:cubicBezTo>
                <a:close/>
                <a:moveTo>
                  <a:pt x="283097" y="1805324"/>
                </a:moveTo>
                <a:lnTo>
                  <a:pt x="250233" y="1788198"/>
                </a:lnTo>
                <a:cubicBezTo>
                  <a:pt x="294855" y="1702657"/>
                  <a:pt x="338921" y="1620079"/>
                  <a:pt x="381043" y="1542871"/>
                </a:cubicBezTo>
                <a:lnTo>
                  <a:pt x="413537" y="1560646"/>
                </a:lnTo>
                <a:cubicBezTo>
                  <a:pt x="371600" y="1637669"/>
                  <a:pt x="327626" y="1719969"/>
                  <a:pt x="283097" y="1805324"/>
                </a:cubicBezTo>
                <a:close/>
                <a:moveTo>
                  <a:pt x="549346" y="1318930"/>
                </a:moveTo>
                <a:lnTo>
                  <a:pt x="517315" y="1300415"/>
                </a:lnTo>
                <a:cubicBezTo>
                  <a:pt x="566102" y="1216171"/>
                  <a:pt x="614334" y="1136000"/>
                  <a:pt x="660715" y="1061939"/>
                </a:cubicBezTo>
                <a:lnTo>
                  <a:pt x="692098" y="1081565"/>
                </a:lnTo>
                <a:cubicBezTo>
                  <a:pt x="645903" y="1155256"/>
                  <a:pt x="597856" y="1235149"/>
                  <a:pt x="549346" y="1318930"/>
                </a:cubicBezTo>
                <a:close/>
                <a:moveTo>
                  <a:pt x="844293" y="850588"/>
                </a:moveTo>
                <a:lnTo>
                  <a:pt x="813928" y="829388"/>
                </a:lnTo>
                <a:cubicBezTo>
                  <a:pt x="870307" y="748477"/>
                  <a:pt x="926500" y="673398"/>
                  <a:pt x="980843" y="606095"/>
                </a:cubicBezTo>
                <a:lnTo>
                  <a:pt x="1009634" y="629332"/>
                </a:lnTo>
                <a:cubicBezTo>
                  <a:pt x="955755" y="695986"/>
                  <a:pt x="900116" y="770417"/>
                  <a:pt x="844293" y="850588"/>
                </a:cubicBezTo>
                <a:close/>
                <a:moveTo>
                  <a:pt x="1193212" y="424091"/>
                </a:moveTo>
                <a:lnTo>
                  <a:pt x="1167013" y="397892"/>
                </a:lnTo>
                <a:cubicBezTo>
                  <a:pt x="1237185" y="327812"/>
                  <a:pt x="1308747" y="266434"/>
                  <a:pt x="1379475" y="215424"/>
                </a:cubicBezTo>
                <a:lnTo>
                  <a:pt x="1401138" y="245511"/>
                </a:lnTo>
                <a:cubicBezTo>
                  <a:pt x="1331983" y="295317"/>
                  <a:pt x="1261996" y="355399"/>
                  <a:pt x="1193212" y="424091"/>
                </a:cubicBezTo>
                <a:close/>
                <a:moveTo>
                  <a:pt x="1638039" y="110628"/>
                </a:moveTo>
                <a:lnTo>
                  <a:pt x="1623598" y="76560"/>
                </a:lnTo>
                <a:cubicBezTo>
                  <a:pt x="1710804" y="39530"/>
                  <a:pt x="1799307" y="14534"/>
                  <a:pt x="1894197" y="0"/>
                </a:cubicBezTo>
                <a:lnTo>
                  <a:pt x="1899844" y="36568"/>
                </a:lnTo>
                <a:cubicBezTo>
                  <a:pt x="1808009" y="50639"/>
                  <a:pt x="1722376" y="74801"/>
                  <a:pt x="1638039" y="1106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376" name="Google Shape;376;p42"/>
          <p:cNvGrpSpPr/>
          <p:nvPr/>
        </p:nvGrpSpPr>
        <p:grpSpPr>
          <a:xfrm>
            <a:off x="2744850" y="910950"/>
            <a:ext cx="2386846" cy="1184205"/>
            <a:chOff x="2751751" y="910948"/>
            <a:chExt cx="2284500" cy="1184205"/>
          </a:xfrm>
        </p:grpSpPr>
        <p:sp>
          <p:nvSpPr>
            <p:cNvPr id="377" name="Google Shape;377;p42"/>
            <p:cNvSpPr txBox="1"/>
            <p:nvPr/>
          </p:nvSpPr>
          <p:spPr>
            <a:xfrm>
              <a:off x="2751751" y="910948"/>
              <a:ext cx="22845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5"/>
                  </a:solidFill>
                  <a:latin typeface="Average"/>
                  <a:ea typeface="Average"/>
                  <a:cs typeface="Average"/>
                  <a:sym typeface="Average"/>
                </a:rPr>
                <a:t>Interoperability </a:t>
              </a:r>
              <a:endParaRPr sz="11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4431930" y="1448680"/>
              <a:ext cx="462435" cy="646473"/>
            </a:xfrm>
            <a:custGeom>
              <a:avLst/>
              <a:gdLst/>
              <a:ahLst/>
              <a:cxnLst/>
              <a:rect l="l" t="t" r="r" b="b"/>
              <a:pathLst>
                <a:path w="484542" h="677378" extrusionOk="0">
                  <a:moveTo>
                    <a:pt x="484543" y="242271"/>
                  </a:moveTo>
                  <a:cubicBezTo>
                    <a:pt x="484543" y="108499"/>
                    <a:pt x="376044" y="0"/>
                    <a:pt x="242271" y="0"/>
                  </a:cubicBezTo>
                  <a:cubicBezTo>
                    <a:pt x="108499" y="0"/>
                    <a:pt x="0" y="108499"/>
                    <a:pt x="0" y="242271"/>
                  </a:cubicBezTo>
                  <a:cubicBezTo>
                    <a:pt x="0" y="293373"/>
                    <a:pt x="15831" y="340680"/>
                    <a:pt x="42863" y="379747"/>
                  </a:cubicBezTo>
                  <a:lnTo>
                    <a:pt x="42863" y="379747"/>
                  </a:lnTo>
                  <a:lnTo>
                    <a:pt x="242364" y="677378"/>
                  </a:lnTo>
                  <a:lnTo>
                    <a:pt x="441865" y="379747"/>
                  </a:lnTo>
                  <a:lnTo>
                    <a:pt x="441865" y="379747"/>
                  </a:lnTo>
                  <a:cubicBezTo>
                    <a:pt x="468712" y="340772"/>
                    <a:pt x="484543" y="293373"/>
                    <a:pt x="484543" y="242271"/>
                  </a:cubicBezTo>
                  <a:close/>
                  <a:moveTo>
                    <a:pt x="242271" y="375025"/>
                  </a:moveTo>
                  <a:cubicBezTo>
                    <a:pt x="174413" y="375025"/>
                    <a:pt x="119516" y="320035"/>
                    <a:pt x="119516" y="252270"/>
                  </a:cubicBezTo>
                  <a:cubicBezTo>
                    <a:pt x="119516" y="184411"/>
                    <a:pt x="174506" y="129514"/>
                    <a:pt x="242271" y="129514"/>
                  </a:cubicBezTo>
                  <a:cubicBezTo>
                    <a:pt x="310037" y="129514"/>
                    <a:pt x="365027" y="184504"/>
                    <a:pt x="365027" y="252270"/>
                  </a:cubicBezTo>
                  <a:cubicBezTo>
                    <a:pt x="365027" y="320035"/>
                    <a:pt x="310130" y="375025"/>
                    <a:pt x="242271" y="375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79" name="Google Shape;379;p42"/>
            <p:cNvSpPr txBox="1"/>
            <p:nvPr/>
          </p:nvSpPr>
          <p:spPr>
            <a:xfrm>
              <a:off x="2852728" y="1389998"/>
              <a:ext cx="15639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verage"/>
                  <a:ea typeface="Average"/>
                  <a:cs typeface="Average"/>
                  <a:sym typeface="Average"/>
                </a:rPr>
                <a:t>Ability to share information between systems in meaningful ways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380" name="Google Shape;380;p42"/>
          <p:cNvGrpSpPr/>
          <p:nvPr/>
        </p:nvGrpSpPr>
        <p:grpSpPr>
          <a:xfrm>
            <a:off x="3890502" y="3560703"/>
            <a:ext cx="3847331" cy="801072"/>
            <a:chOff x="3890174" y="3560581"/>
            <a:chExt cx="4050249" cy="801072"/>
          </a:xfrm>
        </p:grpSpPr>
        <p:sp>
          <p:nvSpPr>
            <p:cNvPr id="381" name="Google Shape;381;p42"/>
            <p:cNvSpPr txBox="1"/>
            <p:nvPr/>
          </p:nvSpPr>
          <p:spPr>
            <a:xfrm>
              <a:off x="4873223" y="3565553"/>
              <a:ext cx="30672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5"/>
                  </a:solidFill>
                  <a:latin typeface="Average"/>
                  <a:ea typeface="Average"/>
                  <a:cs typeface="Average"/>
                  <a:sym typeface="Average"/>
                </a:rPr>
                <a:t>Knowledge Graphs</a:t>
              </a:r>
              <a:endParaRPr sz="11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3890174" y="3560581"/>
              <a:ext cx="553286" cy="773481"/>
            </a:xfrm>
            <a:custGeom>
              <a:avLst/>
              <a:gdLst/>
              <a:ahLst/>
              <a:cxnLst/>
              <a:rect l="l" t="t" r="r" b="b"/>
              <a:pathLst>
                <a:path w="484542" h="677378" extrusionOk="0">
                  <a:moveTo>
                    <a:pt x="484543" y="242271"/>
                  </a:moveTo>
                  <a:cubicBezTo>
                    <a:pt x="484543" y="108499"/>
                    <a:pt x="376043" y="0"/>
                    <a:pt x="242271" y="0"/>
                  </a:cubicBezTo>
                  <a:cubicBezTo>
                    <a:pt x="108499" y="0"/>
                    <a:pt x="0" y="108499"/>
                    <a:pt x="0" y="242271"/>
                  </a:cubicBezTo>
                  <a:cubicBezTo>
                    <a:pt x="0" y="293373"/>
                    <a:pt x="15830" y="340679"/>
                    <a:pt x="42862" y="379747"/>
                  </a:cubicBezTo>
                  <a:lnTo>
                    <a:pt x="42862" y="379747"/>
                  </a:lnTo>
                  <a:lnTo>
                    <a:pt x="242364" y="677379"/>
                  </a:lnTo>
                  <a:lnTo>
                    <a:pt x="441865" y="379747"/>
                  </a:lnTo>
                  <a:lnTo>
                    <a:pt x="441865" y="379747"/>
                  </a:lnTo>
                  <a:cubicBezTo>
                    <a:pt x="468712" y="340772"/>
                    <a:pt x="484543" y="293373"/>
                    <a:pt x="484543" y="242271"/>
                  </a:cubicBezTo>
                  <a:close/>
                  <a:moveTo>
                    <a:pt x="242271" y="375025"/>
                  </a:moveTo>
                  <a:cubicBezTo>
                    <a:pt x="174413" y="375025"/>
                    <a:pt x="119515" y="320035"/>
                    <a:pt x="119515" y="252270"/>
                  </a:cubicBezTo>
                  <a:cubicBezTo>
                    <a:pt x="119515" y="184411"/>
                    <a:pt x="174506" y="129514"/>
                    <a:pt x="242271" y="129514"/>
                  </a:cubicBezTo>
                  <a:cubicBezTo>
                    <a:pt x="310129" y="129514"/>
                    <a:pt x="365027" y="184504"/>
                    <a:pt x="365027" y="252270"/>
                  </a:cubicBezTo>
                  <a:cubicBezTo>
                    <a:pt x="365027" y="320128"/>
                    <a:pt x="310037" y="375025"/>
                    <a:pt x="242271" y="375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83" name="Google Shape;383;p42"/>
            <p:cNvSpPr txBox="1"/>
            <p:nvPr/>
          </p:nvSpPr>
          <p:spPr>
            <a:xfrm>
              <a:off x="4929627" y="3953653"/>
              <a:ext cx="18363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Average"/>
                  <a:ea typeface="Average"/>
                  <a:cs typeface="Average"/>
                  <a:sym typeface="Average"/>
                </a:rPr>
                <a:t>Storing data in the form of associations</a:t>
              </a:r>
              <a:endParaRPr sz="11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384" name="Google Shape;384;p42"/>
          <p:cNvGrpSpPr/>
          <p:nvPr/>
        </p:nvGrpSpPr>
        <p:grpSpPr>
          <a:xfrm>
            <a:off x="6118833" y="2379734"/>
            <a:ext cx="3025017" cy="1251366"/>
            <a:chOff x="6118833" y="2379734"/>
            <a:chExt cx="3025017" cy="1251366"/>
          </a:xfrm>
        </p:grpSpPr>
        <p:sp>
          <p:nvSpPr>
            <p:cNvPr id="385" name="Google Shape;385;p42"/>
            <p:cNvSpPr txBox="1"/>
            <p:nvPr/>
          </p:nvSpPr>
          <p:spPr>
            <a:xfrm>
              <a:off x="6686550" y="2515588"/>
              <a:ext cx="24573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5"/>
                  </a:solidFill>
                  <a:latin typeface="Average"/>
                  <a:ea typeface="Average"/>
                  <a:cs typeface="Average"/>
                  <a:sym typeface="Average"/>
                </a:rPr>
                <a:t>Data Integration</a:t>
              </a:r>
              <a:endParaRPr sz="11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6118833" y="2379734"/>
              <a:ext cx="360681" cy="504223"/>
            </a:xfrm>
            <a:custGeom>
              <a:avLst/>
              <a:gdLst/>
              <a:ahLst/>
              <a:cxnLst/>
              <a:rect l="l" t="t" r="r" b="b"/>
              <a:pathLst>
                <a:path w="484542" h="677378" extrusionOk="0">
                  <a:moveTo>
                    <a:pt x="484543" y="242271"/>
                  </a:moveTo>
                  <a:cubicBezTo>
                    <a:pt x="484543" y="108499"/>
                    <a:pt x="376044" y="0"/>
                    <a:pt x="242272" y="0"/>
                  </a:cubicBezTo>
                  <a:cubicBezTo>
                    <a:pt x="108499" y="0"/>
                    <a:pt x="0" y="108499"/>
                    <a:pt x="0" y="242271"/>
                  </a:cubicBezTo>
                  <a:cubicBezTo>
                    <a:pt x="0" y="293373"/>
                    <a:pt x="15831" y="340680"/>
                    <a:pt x="42863" y="379747"/>
                  </a:cubicBezTo>
                  <a:lnTo>
                    <a:pt x="42863" y="379747"/>
                  </a:lnTo>
                  <a:lnTo>
                    <a:pt x="242364" y="677378"/>
                  </a:lnTo>
                  <a:lnTo>
                    <a:pt x="441866" y="379747"/>
                  </a:lnTo>
                  <a:lnTo>
                    <a:pt x="441866" y="379747"/>
                  </a:lnTo>
                  <a:cubicBezTo>
                    <a:pt x="468712" y="340680"/>
                    <a:pt x="484543" y="293373"/>
                    <a:pt x="484543" y="242271"/>
                  </a:cubicBezTo>
                  <a:close/>
                  <a:moveTo>
                    <a:pt x="242272" y="375025"/>
                  </a:moveTo>
                  <a:cubicBezTo>
                    <a:pt x="174413" y="375025"/>
                    <a:pt x="119516" y="320035"/>
                    <a:pt x="119516" y="252270"/>
                  </a:cubicBezTo>
                  <a:cubicBezTo>
                    <a:pt x="119516" y="184411"/>
                    <a:pt x="174506" y="129514"/>
                    <a:pt x="242272" y="129514"/>
                  </a:cubicBezTo>
                  <a:cubicBezTo>
                    <a:pt x="310130" y="129514"/>
                    <a:pt x="365028" y="184504"/>
                    <a:pt x="365028" y="252270"/>
                  </a:cubicBezTo>
                  <a:cubicBezTo>
                    <a:pt x="365028" y="320035"/>
                    <a:pt x="310037" y="375025"/>
                    <a:pt x="242272" y="375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87" name="Google Shape;387;p42"/>
            <p:cNvSpPr txBox="1"/>
            <p:nvPr/>
          </p:nvSpPr>
          <p:spPr>
            <a:xfrm>
              <a:off x="6729425" y="2915300"/>
              <a:ext cx="1757400" cy="7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highlight>
                    <a:srgbClr val="FFFFFF"/>
                  </a:highlight>
                  <a:latin typeface="Average"/>
                  <a:ea typeface="Average"/>
                  <a:cs typeface="Average"/>
                  <a:sym typeface="Average"/>
                </a:rPr>
                <a:t>Taking data from many disparate sources and making it usable</a:t>
              </a:r>
              <a:endParaRPr sz="900">
                <a:latin typeface="Average"/>
                <a:ea typeface="Average"/>
                <a:cs typeface="Average"/>
                <a:sym typeface="Average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388" name="Google Shape;388;p42"/>
          <p:cNvGrpSpPr/>
          <p:nvPr/>
        </p:nvGrpSpPr>
        <p:grpSpPr>
          <a:xfrm>
            <a:off x="492925" y="995625"/>
            <a:ext cx="2037481" cy="2106431"/>
            <a:chOff x="492925" y="995625"/>
            <a:chExt cx="2037481" cy="2106431"/>
          </a:xfrm>
        </p:grpSpPr>
        <p:sp>
          <p:nvSpPr>
            <p:cNvPr id="389" name="Google Shape;389;p42"/>
            <p:cNvSpPr/>
            <p:nvPr/>
          </p:nvSpPr>
          <p:spPr>
            <a:xfrm>
              <a:off x="1709107" y="1953901"/>
              <a:ext cx="821299" cy="1148156"/>
            </a:xfrm>
            <a:custGeom>
              <a:avLst/>
              <a:gdLst/>
              <a:ahLst/>
              <a:cxnLst/>
              <a:rect l="l" t="t" r="r" b="b"/>
              <a:pathLst>
                <a:path w="484542" h="677378" extrusionOk="0">
                  <a:moveTo>
                    <a:pt x="484543" y="242271"/>
                  </a:moveTo>
                  <a:cubicBezTo>
                    <a:pt x="484543" y="108499"/>
                    <a:pt x="376044" y="0"/>
                    <a:pt x="242271" y="0"/>
                  </a:cubicBezTo>
                  <a:cubicBezTo>
                    <a:pt x="108499" y="0"/>
                    <a:pt x="0" y="108499"/>
                    <a:pt x="0" y="242271"/>
                  </a:cubicBezTo>
                  <a:cubicBezTo>
                    <a:pt x="0" y="293373"/>
                    <a:pt x="15830" y="340679"/>
                    <a:pt x="42862" y="379747"/>
                  </a:cubicBezTo>
                  <a:lnTo>
                    <a:pt x="42862" y="379747"/>
                  </a:lnTo>
                  <a:lnTo>
                    <a:pt x="242364" y="677378"/>
                  </a:lnTo>
                  <a:lnTo>
                    <a:pt x="441865" y="379747"/>
                  </a:lnTo>
                  <a:lnTo>
                    <a:pt x="441865" y="379747"/>
                  </a:lnTo>
                  <a:cubicBezTo>
                    <a:pt x="468712" y="340772"/>
                    <a:pt x="484543" y="293373"/>
                    <a:pt x="484543" y="242271"/>
                  </a:cubicBezTo>
                  <a:close/>
                  <a:moveTo>
                    <a:pt x="242271" y="375025"/>
                  </a:moveTo>
                  <a:cubicBezTo>
                    <a:pt x="174413" y="375025"/>
                    <a:pt x="119515" y="320035"/>
                    <a:pt x="119515" y="252270"/>
                  </a:cubicBezTo>
                  <a:cubicBezTo>
                    <a:pt x="119515" y="184411"/>
                    <a:pt x="174506" y="129514"/>
                    <a:pt x="242271" y="129514"/>
                  </a:cubicBezTo>
                  <a:cubicBezTo>
                    <a:pt x="310130" y="129514"/>
                    <a:pt x="365027" y="184504"/>
                    <a:pt x="365027" y="252270"/>
                  </a:cubicBezTo>
                  <a:cubicBezTo>
                    <a:pt x="365119" y="320128"/>
                    <a:pt x="310130" y="375025"/>
                    <a:pt x="242271" y="375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90" name="Google Shape;390;p42"/>
            <p:cNvSpPr txBox="1"/>
            <p:nvPr/>
          </p:nvSpPr>
          <p:spPr>
            <a:xfrm>
              <a:off x="492925" y="995625"/>
              <a:ext cx="2037375" cy="469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accent5"/>
                  </a:solidFill>
                  <a:latin typeface="Average"/>
                  <a:ea typeface="Average"/>
                  <a:cs typeface="Average"/>
                  <a:sym typeface="Average"/>
                </a:rPr>
                <a:t>Industry 4.0</a:t>
              </a:r>
              <a:endParaRPr sz="11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91" name="Google Shape;391;p42"/>
            <p:cNvSpPr txBox="1"/>
            <p:nvPr/>
          </p:nvSpPr>
          <p:spPr>
            <a:xfrm>
              <a:off x="875600" y="1347125"/>
              <a:ext cx="1567500" cy="6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verage"/>
                  <a:ea typeface="Average"/>
                  <a:cs typeface="Average"/>
                  <a:sym typeface="Average"/>
                </a:rPr>
                <a:t>Smart Factories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verage"/>
                  <a:ea typeface="Average"/>
                  <a:cs typeface="Average"/>
                  <a:sym typeface="Average"/>
                </a:rPr>
                <a:t>CPS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verage"/>
                  <a:ea typeface="Average"/>
                  <a:cs typeface="Average"/>
                  <a:sym typeface="Average"/>
                </a:rPr>
                <a:t>IIOT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verage"/>
                  <a:ea typeface="Average"/>
                  <a:cs typeface="Average"/>
                  <a:sym typeface="Average"/>
                </a:rPr>
                <a:t>AI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392" name="Google Shape;392;p42"/>
          <p:cNvGrpSpPr/>
          <p:nvPr/>
        </p:nvGrpSpPr>
        <p:grpSpPr>
          <a:xfrm>
            <a:off x="7157083" y="389009"/>
            <a:ext cx="3025017" cy="1213456"/>
            <a:chOff x="6118833" y="2379734"/>
            <a:chExt cx="3025017" cy="1213456"/>
          </a:xfrm>
        </p:grpSpPr>
        <p:sp>
          <p:nvSpPr>
            <p:cNvPr id="393" name="Google Shape;393;p42"/>
            <p:cNvSpPr txBox="1"/>
            <p:nvPr/>
          </p:nvSpPr>
          <p:spPr>
            <a:xfrm>
              <a:off x="6644850" y="2515600"/>
              <a:ext cx="2499000" cy="8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0D47A1"/>
                  </a:solidFill>
                  <a:latin typeface="Average"/>
                  <a:ea typeface="Average"/>
                  <a:cs typeface="Average"/>
                  <a:sym typeface="Average"/>
                </a:rPr>
                <a:t>Problem Statement</a:t>
              </a:r>
              <a:endParaRPr sz="1100">
                <a:solidFill>
                  <a:srgbClr val="0D47A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6118833" y="2379734"/>
              <a:ext cx="360984" cy="504647"/>
            </a:xfrm>
            <a:custGeom>
              <a:avLst/>
              <a:gdLst/>
              <a:ahLst/>
              <a:cxnLst/>
              <a:rect l="l" t="t" r="r" b="b"/>
              <a:pathLst>
                <a:path w="484542" h="677378" extrusionOk="0">
                  <a:moveTo>
                    <a:pt x="484543" y="242271"/>
                  </a:moveTo>
                  <a:cubicBezTo>
                    <a:pt x="484543" y="108499"/>
                    <a:pt x="376044" y="0"/>
                    <a:pt x="242272" y="0"/>
                  </a:cubicBezTo>
                  <a:cubicBezTo>
                    <a:pt x="108499" y="0"/>
                    <a:pt x="0" y="108499"/>
                    <a:pt x="0" y="242271"/>
                  </a:cubicBezTo>
                  <a:cubicBezTo>
                    <a:pt x="0" y="293373"/>
                    <a:pt x="15831" y="340680"/>
                    <a:pt x="42863" y="379747"/>
                  </a:cubicBezTo>
                  <a:lnTo>
                    <a:pt x="42863" y="379747"/>
                  </a:lnTo>
                  <a:lnTo>
                    <a:pt x="242364" y="677378"/>
                  </a:lnTo>
                  <a:lnTo>
                    <a:pt x="441866" y="379747"/>
                  </a:lnTo>
                  <a:lnTo>
                    <a:pt x="441866" y="379747"/>
                  </a:lnTo>
                  <a:cubicBezTo>
                    <a:pt x="468712" y="340680"/>
                    <a:pt x="484543" y="293373"/>
                    <a:pt x="484543" y="242271"/>
                  </a:cubicBezTo>
                  <a:close/>
                  <a:moveTo>
                    <a:pt x="242272" y="375025"/>
                  </a:moveTo>
                  <a:cubicBezTo>
                    <a:pt x="174413" y="375025"/>
                    <a:pt x="119516" y="320035"/>
                    <a:pt x="119516" y="252270"/>
                  </a:cubicBezTo>
                  <a:cubicBezTo>
                    <a:pt x="119516" y="184411"/>
                    <a:pt x="174506" y="129514"/>
                    <a:pt x="242272" y="129514"/>
                  </a:cubicBezTo>
                  <a:cubicBezTo>
                    <a:pt x="310130" y="129514"/>
                    <a:pt x="365028" y="184504"/>
                    <a:pt x="365028" y="252270"/>
                  </a:cubicBezTo>
                  <a:cubicBezTo>
                    <a:pt x="365028" y="320035"/>
                    <a:pt x="310037" y="375025"/>
                    <a:pt x="242272" y="375025"/>
                  </a:cubicBezTo>
                  <a:close/>
                </a:path>
              </a:pathLst>
            </a:custGeom>
            <a:solidFill>
              <a:srgbClr val="0D47A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95" name="Google Shape;395;p42"/>
            <p:cNvSpPr txBox="1"/>
            <p:nvPr/>
          </p:nvSpPr>
          <p:spPr>
            <a:xfrm>
              <a:off x="6479825" y="3385290"/>
              <a:ext cx="15078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484848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850" y="789852"/>
            <a:ext cx="7429500" cy="418528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3"/>
          <p:cNvSpPr txBox="1"/>
          <p:nvPr/>
        </p:nvSpPr>
        <p:spPr>
          <a:xfrm>
            <a:off x="1919850" y="203575"/>
            <a:ext cx="5304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Connecting Data with Knowledge Graphs</a:t>
            </a:r>
            <a:r>
              <a:rPr lang="en" sz="900" dirty="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  <a:hlinkClick r:id="rId4"/>
              </a:rPr>
              <a:t>[1]</a:t>
            </a:r>
            <a:endParaRPr sz="900" dirty="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4"/>
          <p:cNvSpPr txBox="1">
            <a:spLocks noGrp="1"/>
          </p:cNvSpPr>
          <p:nvPr>
            <p:ph type="body" idx="1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44"/>
          <p:cNvCxnSpPr/>
          <p:nvPr/>
        </p:nvCxnSpPr>
        <p:spPr>
          <a:xfrm rot="10800000" flipH="1">
            <a:off x="6035300" y="834128"/>
            <a:ext cx="11700" cy="1217700"/>
          </a:xfrm>
          <a:prstGeom prst="straightConnector1">
            <a:avLst/>
          </a:prstGeom>
          <a:noFill/>
          <a:ln w="9525" cap="flat" cmpd="sng">
            <a:solidFill>
              <a:srgbClr val="3A5C84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10" name="Google Shape;410;p44"/>
          <p:cNvCxnSpPr/>
          <p:nvPr/>
        </p:nvCxnSpPr>
        <p:spPr>
          <a:xfrm rot="10800000">
            <a:off x="6035300" y="2033688"/>
            <a:ext cx="0" cy="3135000"/>
          </a:xfrm>
          <a:prstGeom prst="straightConnector1">
            <a:avLst/>
          </a:prstGeom>
          <a:noFill/>
          <a:ln w="9525" cap="flat" cmpd="sng">
            <a:solidFill>
              <a:srgbClr val="3A5C84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grpSp>
        <p:nvGrpSpPr>
          <p:cNvPr id="411" name="Google Shape;411;p44"/>
          <p:cNvGrpSpPr/>
          <p:nvPr/>
        </p:nvGrpSpPr>
        <p:grpSpPr>
          <a:xfrm>
            <a:off x="3328761" y="742337"/>
            <a:ext cx="2486497" cy="4358294"/>
            <a:chOff x="4500067" y="1639644"/>
            <a:chExt cx="2796645" cy="4722902"/>
          </a:xfrm>
        </p:grpSpPr>
        <p:sp>
          <p:nvSpPr>
            <p:cNvPr id="412" name="Google Shape;412;p44"/>
            <p:cNvSpPr/>
            <p:nvPr/>
          </p:nvSpPr>
          <p:spPr>
            <a:xfrm>
              <a:off x="4506204" y="1639644"/>
              <a:ext cx="2790491" cy="1606481"/>
            </a:xfrm>
            <a:custGeom>
              <a:avLst/>
              <a:gdLst/>
              <a:ahLst/>
              <a:cxnLst/>
              <a:rect l="l" t="t" r="r" b="b"/>
              <a:pathLst>
                <a:path w="21527" h="23761" extrusionOk="0">
                  <a:moveTo>
                    <a:pt x="21125" y="19722"/>
                  </a:moveTo>
                  <a:lnTo>
                    <a:pt x="20603" y="19290"/>
                  </a:lnTo>
                  <a:lnTo>
                    <a:pt x="20267" y="18170"/>
                  </a:lnTo>
                  <a:lnTo>
                    <a:pt x="19965" y="18638"/>
                  </a:lnTo>
                  <a:lnTo>
                    <a:pt x="19527" y="18422"/>
                  </a:lnTo>
                  <a:lnTo>
                    <a:pt x="18739" y="17123"/>
                  </a:lnTo>
                  <a:lnTo>
                    <a:pt x="18655" y="16076"/>
                  </a:lnTo>
                  <a:lnTo>
                    <a:pt x="17396" y="16618"/>
                  </a:lnTo>
                  <a:cubicBezTo>
                    <a:pt x="17346" y="16136"/>
                    <a:pt x="17295" y="15653"/>
                    <a:pt x="17245" y="15171"/>
                  </a:cubicBezTo>
                  <a:lnTo>
                    <a:pt x="16957" y="15135"/>
                  </a:lnTo>
                  <a:lnTo>
                    <a:pt x="16404" y="15787"/>
                  </a:lnTo>
                  <a:lnTo>
                    <a:pt x="15647" y="15103"/>
                  </a:lnTo>
                  <a:lnTo>
                    <a:pt x="15497" y="14051"/>
                  </a:lnTo>
                  <a:cubicBezTo>
                    <a:pt x="15407" y="13811"/>
                    <a:pt x="15318" y="13570"/>
                    <a:pt x="15228" y="13330"/>
                  </a:cubicBezTo>
                  <a:lnTo>
                    <a:pt x="14507" y="12825"/>
                  </a:lnTo>
                  <a:lnTo>
                    <a:pt x="14507" y="11668"/>
                  </a:lnTo>
                  <a:lnTo>
                    <a:pt x="14036" y="11489"/>
                  </a:lnTo>
                  <a:cubicBezTo>
                    <a:pt x="14097" y="11163"/>
                    <a:pt x="14159" y="10837"/>
                    <a:pt x="14220" y="10511"/>
                  </a:cubicBezTo>
                  <a:lnTo>
                    <a:pt x="14052" y="9969"/>
                  </a:lnTo>
                  <a:cubicBezTo>
                    <a:pt x="14019" y="9741"/>
                    <a:pt x="13985" y="9513"/>
                    <a:pt x="13952" y="9285"/>
                  </a:cubicBezTo>
                  <a:lnTo>
                    <a:pt x="13650" y="9032"/>
                  </a:lnTo>
                  <a:lnTo>
                    <a:pt x="13650" y="8059"/>
                  </a:lnTo>
                  <a:lnTo>
                    <a:pt x="12793" y="8022"/>
                  </a:lnTo>
                  <a:cubicBezTo>
                    <a:pt x="12659" y="7396"/>
                    <a:pt x="12524" y="6770"/>
                    <a:pt x="12390" y="6144"/>
                  </a:cubicBezTo>
                  <a:lnTo>
                    <a:pt x="11653" y="4652"/>
                  </a:lnTo>
                  <a:cubicBezTo>
                    <a:pt x="11714" y="4350"/>
                    <a:pt x="11774" y="4049"/>
                    <a:pt x="11835" y="3747"/>
                  </a:cubicBezTo>
                  <a:lnTo>
                    <a:pt x="11835" y="2783"/>
                  </a:lnTo>
                  <a:lnTo>
                    <a:pt x="11490" y="2783"/>
                  </a:lnTo>
                  <a:lnTo>
                    <a:pt x="11162" y="3003"/>
                  </a:lnTo>
                  <a:cubicBezTo>
                    <a:pt x="11140" y="2821"/>
                    <a:pt x="11119" y="2639"/>
                    <a:pt x="11097" y="2457"/>
                  </a:cubicBezTo>
                  <a:lnTo>
                    <a:pt x="10474" y="0"/>
                  </a:lnTo>
                  <a:lnTo>
                    <a:pt x="9988" y="1304"/>
                  </a:lnTo>
                  <a:lnTo>
                    <a:pt x="9385" y="1736"/>
                  </a:lnTo>
                  <a:lnTo>
                    <a:pt x="8510" y="3471"/>
                  </a:lnTo>
                  <a:lnTo>
                    <a:pt x="6832" y="6865"/>
                  </a:lnTo>
                  <a:lnTo>
                    <a:pt x="5840" y="9753"/>
                  </a:lnTo>
                  <a:lnTo>
                    <a:pt x="5421" y="9753"/>
                  </a:lnTo>
                  <a:lnTo>
                    <a:pt x="4647" y="10658"/>
                  </a:lnTo>
                  <a:lnTo>
                    <a:pt x="4497" y="12031"/>
                  </a:lnTo>
                  <a:lnTo>
                    <a:pt x="2918" y="12462"/>
                  </a:lnTo>
                  <a:lnTo>
                    <a:pt x="2329" y="15318"/>
                  </a:lnTo>
                  <a:lnTo>
                    <a:pt x="1287" y="16691"/>
                  </a:lnTo>
                  <a:lnTo>
                    <a:pt x="1287" y="18675"/>
                  </a:lnTo>
                  <a:lnTo>
                    <a:pt x="382" y="19759"/>
                  </a:lnTo>
                  <a:cubicBezTo>
                    <a:pt x="255" y="20467"/>
                    <a:pt x="127" y="21174"/>
                    <a:pt x="0" y="21882"/>
                  </a:cubicBezTo>
                  <a:lnTo>
                    <a:pt x="7561" y="23761"/>
                  </a:lnTo>
                  <a:lnTo>
                    <a:pt x="11441" y="21732"/>
                  </a:lnTo>
                  <a:cubicBezTo>
                    <a:pt x="13753" y="22408"/>
                    <a:pt x="15536" y="24099"/>
                    <a:pt x="18201" y="23423"/>
                  </a:cubicBezTo>
                  <a:lnTo>
                    <a:pt x="21527" y="21600"/>
                  </a:lnTo>
                  <a:lnTo>
                    <a:pt x="21125" y="19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5924820" y="1825918"/>
              <a:ext cx="118908" cy="16297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3456"/>
                  </a:moveTo>
                  <a:lnTo>
                    <a:pt x="13479" y="0"/>
                  </a:lnTo>
                  <a:lnTo>
                    <a:pt x="21600" y="0"/>
                  </a:lnTo>
                  <a:lnTo>
                    <a:pt x="21600" y="8640"/>
                  </a:lnTo>
                  <a:lnTo>
                    <a:pt x="14720" y="21600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4807195" y="2633094"/>
              <a:ext cx="342738" cy="3191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8511"/>
                  </a:moveTo>
                  <a:lnTo>
                    <a:pt x="7689" y="7270"/>
                  </a:lnTo>
                  <a:lnTo>
                    <a:pt x="11720" y="7270"/>
                  </a:lnTo>
                  <a:lnTo>
                    <a:pt x="13539" y="2038"/>
                  </a:lnTo>
                  <a:lnTo>
                    <a:pt x="17198" y="0"/>
                  </a:lnTo>
                  <a:lnTo>
                    <a:pt x="19761" y="5295"/>
                  </a:lnTo>
                  <a:lnTo>
                    <a:pt x="19761" y="11893"/>
                  </a:lnTo>
                  <a:lnTo>
                    <a:pt x="21600" y="18511"/>
                  </a:lnTo>
                  <a:lnTo>
                    <a:pt x="17941" y="21600"/>
                  </a:lnTo>
                  <a:lnTo>
                    <a:pt x="15007" y="19163"/>
                  </a:lnTo>
                  <a:lnTo>
                    <a:pt x="7513" y="19835"/>
                  </a:lnTo>
                  <a:lnTo>
                    <a:pt x="5126" y="16515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5862732" y="2757272"/>
              <a:ext cx="60858" cy="1108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083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6017955" y="2788320"/>
              <a:ext cx="226638" cy="1595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3876" y="12313"/>
                  </a:lnTo>
                  <a:lnTo>
                    <a:pt x="5001" y="0"/>
                  </a:lnTo>
                  <a:lnTo>
                    <a:pt x="14114" y="6177"/>
                  </a:lnTo>
                  <a:lnTo>
                    <a:pt x="19647" y="4833"/>
                  </a:lnTo>
                  <a:lnTo>
                    <a:pt x="21600" y="21600"/>
                  </a:lnTo>
                  <a:lnTo>
                    <a:pt x="10800" y="16305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5583322" y="2726227"/>
              <a:ext cx="162702" cy="2247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8139"/>
                  </a:moveTo>
                  <a:lnTo>
                    <a:pt x="0" y="5012"/>
                  </a:lnTo>
                  <a:lnTo>
                    <a:pt x="5812" y="1551"/>
                  </a:lnTo>
                  <a:lnTo>
                    <a:pt x="17766" y="0"/>
                  </a:lnTo>
                  <a:lnTo>
                    <a:pt x="21600" y="5012"/>
                  </a:lnTo>
                  <a:lnTo>
                    <a:pt x="10800" y="21600"/>
                  </a:lnTo>
                  <a:lnTo>
                    <a:pt x="7337" y="15335"/>
                  </a:lnTo>
                  <a:close/>
                </a:path>
              </a:pathLst>
            </a:custGeom>
            <a:solidFill>
              <a:srgbClr val="90DA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5986913" y="2664137"/>
              <a:ext cx="295866" cy="1294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592"/>
                  </a:moveTo>
                  <a:lnTo>
                    <a:pt x="17588" y="0"/>
                  </a:lnTo>
                  <a:lnTo>
                    <a:pt x="21600" y="12898"/>
                  </a:lnTo>
                  <a:lnTo>
                    <a:pt x="21600" y="21600"/>
                  </a:lnTo>
                  <a:lnTo>
                    <a:pt x="11854" y="15592"/>
                  </a:lnTo>
                  <a:close/>
                </a:path>
              </a:pathLst>
            </a:custGeom>
            <a:solidFill>
              <a:srgbClr val="96D7F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6359452" y="2788320"/>
              <a:ext cx="339660" cy="2701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9360"/>
                  </a:moveTo>
                  <a:lnTo>
                    <a:pt x="6456" y="1564"/>
                  </a:lnTo>
                  <a:lnTo>
                    <a:pt x="11254" y="0"/>
                  </a:lnTo>
                  <a:lnTo>
                    <a:pt x="16072" y="6381"/>
                  </a:lnTo>
                  <a:lnTo>
                    <a:pt x="18836" y="17702"/>
                  </a:lnTo>
                  <a:lnTo>
                    <a:pt x="21600" y="21600"/>
                  </a:lnTo>
                  <a:lnTo>
                    <a:pt x="9240" y="15617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700950" y="2912501"/>
              <a:ext cx="284688" cy="12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627"/>
                  </a:moveTo>
                  <a:lnTo>
                    <a:pt x="12555" y="0"/>
                  </a:lnTo>
                  <a:lnTo>
                    <a:pt x="21600" y="21600"/>
                  </a:lnTo>
                  <a:lnTo>
                    <a:pt x="13238" y="21600"/>
                  </a:lnTo>
                  <a:lnTo>
                    <a:pt x="11895" y="108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5621513" y="1639644"/>
              <a:ext cx="1010214" cy="1086896"/>
            </a:xfrm>
            <a:custGeom>
              <a:avLst/>
              <a:gdLst/>
              <a:ahLst/>
              <a:cxnLst/>
              <a:rect l="l" t="t" r="r" b="b"/>
              <a:pathLst>
                <a:path w="1010214" h="1086896" extrusionOk="0">
                  <a:moveTo>
                    <a:pt x="241516" y="0"/>
                  </a:moveTo>
                  <a:lnTo>
                    <a:pt x="322240" y="166104"/>
                  </a:lnTo>
                  <a:lnTo>
                    <a:pt x="343987" y="261409"/>
                  </a:lnTo>
                  <a:lnTo>
                    <a:pt x="489907" y="415386"/>
                  </a:lnTo>
                  <a:lnTo>
                    <a:pt x="542055" y="542341"/>
                  </a:lnTo>
                  <a:lnTo>
                    <a:pt x="653178" y="544857"/>
                  </a:lnTo>
                  <a:lnTo>
                    <a:pt x="653178" y="610675"/>
                  </a:lnTo>
                  <a:lnTo>
                    <a:pt x="692324" y="627733"/>
                  </a:lnTo>
                  <a:lnTo>
                    <a:pt x="705326" y="673976"/>
                  </a:lnTo>
                  <a:lnTo>
                    <a:pt x="727074" y="710609"/>
                  </a:lnTo>
                  <a:lnTo>
                    <a:pt x="703175" y="776779"/>
                  </a:lnTo>
                  <a:lnTo>
                    <a:pt x="764349" y="788855"/>
                  </a:lnTo>
                  <a:lnTo>
                    <a:pt x="764349" y="867102"/>
                  </a:lnTo>
                  <a:lnTo>
                    <a:pt x="857794" y="901268"/>
                  </a:lnTo>
                  <a:lnTo>
                    <a:pt x="892543" y="949977"/>
                  </a:lnTo>
                  <a:lnTo>
                    <a:pt x="912093" y="1021079"/>
                  </a:lnTo>
                  <a:lnTo>
                    <a:pt x="1010214" y="1067322"/>
                  </a:lnTo>
                  <a:lnTo>
                    <a:pt x="870842" y="1086896"/>
                  </a:lnTo>
                  <a:lnTo>
                    <a:pt x="870842" y="1009606"/>
                  </a:lnTo>
                  <a:lnTo>
                    <a:pt x="778005" y="933825"/>
                  </a:lnTo>
                  <a:lnTo>
                    <a:pt x="647285" y="842546"/>
                  </a:lnTo>
                  <a:lnTo>
                    <a:pt x="628344" y="854975"/>
                  </a:lnTo>
                  <a:lnTo>
                    <a:pt x="627409" y="852143"/>
                  </a:lnTo>
                  <a:lnTo>
                    <a:pt x="447462" y="969234"/>
                  </a:lnTo>
                  <a:lnTo>
                    <a:pt x="340051" y="946254"/>
                  </a:lnTo>
                  <a:lnTo>
                    <a:pt x="274861" y="969234"/>
                  </a:lnTo>
                  <a:lnTo>
                    <a:pt x="186062" y="904035"/>
                  </a:lnTo>
                  <a:lnTo>
                    <a:pt x="139237" y="925280"/>
                  </a:lnTo>
                  <a:lnTo>
                    <a:pt x="135678" y="930403"/>
                  </a:lnTo>
                  <a:lnTo>
                    <a:pt x="120758" y="936945"/>
                  </a:lnTo>
                  <a:lnTo>
                    <a:pt x="78245" y="865542"/>
                  </a:lnTo>
                  <a:lnTo>
                    <a:pt x="55281" y="806869"/>
                  </a:lnTo>
                  <a:lnTo>
                    <a:pt x="0" y="832935"/>
                  </a:lnTo>
                  <a:lnTo>
                    <a:pt x="0" y="777684"/>
                  </a:lnTo>
                  <a:lnTo>
                    <a:pt x="84138" y="699438"/>
                  </a:lnTo>
                  <a:lnTo>
                    <a:pt x="136286" y="569061"/>
                  </a:lnTo>
                  <a:lnTo>
                    <a:pt x="84138" y="455138"/>
                  </a:lnTo>
                  <a:lnTo>
                    <a:pt x="153964" y="292456"/>
                  </a:lnTo>
                  <a:lnTo>
                    <a:pt x="216682" y="162078"/>
                  </a:lnTo>
                  <a:lnTo>
                    <a:pt x="191567" y="122930"/>
                  </a:lnTo>
                  <a:close/>
                </a:path>
              </a:pathLst>
            </a:custGeom>
            <a:solidFill>
              <a:srgbClr val="DFF3F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5757599" y="2260548"/>
              <a:ext cx="492696" cy="3483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00" y="7874"/>
                  </a:moveTo>
                  <a:lnTo>
                    <a:pt x="17340" y="10492"/>
                  </a:lnTo>
                  <a:lnTo>
                    <a:pt x="14917" y="9087"/>
                  </a:lnTo>
                  <a:lnTo>
                    <a:pt x="13270" y="2811"/>
                  </a:lnTo>
                  <a:lnTo>
                    <a:pt x="10222" y="0"/>
                  </a:lnTo>
                  <a:lnTo>
                    <a:pt x="6084" y="5236"/>
                  </a:lnTo>
                  <a:lnTo>
                    <a:pt x="5254" y="11089"/>
                  </a:lnTo>
                  <a:lnTo>
                    <a:pt x="2572" y="13726"/>
                  </a:lnTo>
                  <a:lnTo>
                    <a:pt x="0" y="18963"/>
                  </a:lnTo>
                  <a:lnTo>
                    <a:pt x="2191" y="17557"/>
                  </a:lnTo>
                  <a:lnTo>
                    <a:pt x="6084" y="21600"/>
                  </a:lnTo>
                  <a:lnTo>
                    <a:pt x="8942" y="20175"/>
                  </a:lnTo>
                  <a:lnTo>
                    <a:pt x="13651" y="21600"/>
                  </a:lnTo>
                  <a:lnTo>
                    <a:pt x="21600" y="14284"/>
                  </a:lnTo>
                  <a:lnTo>
                    <a:pt x="20525" y="9684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4500067" y="2973222"/>
              <a:ext cx="2796645" cy="3389324"/>
            </a:xfrm>
            <a:custGeom>
              <a:avLst/>
              <a:gdLst/>
              <a:ahLst/>
              <a:cxnLst/>
              <a:rect l="l" t="t" r="r" b="b"/>
              <a:pathLst>
                <a:path w="2796645" h="3389324" extrusionOk="0">
                  <a:moveTo>
                    <a:pt x="1538936" y="0"/>
                  </a:moveTo>
                  <a:cubicBezTo>
                    <a:pt x="1563795" y="34314"/>
                    <a:pt x="1594155" y="63838"/>
                    <a:pt x="1628814" y="88826"/>
                  </a:cubicBezTo>
                  <a:lnTo>
                    <a:pt x="1700082" y="126788"/>
                  </a:lnTo>
                  <a:lnTo>
                    <a:pt x="1744479" y="150437"/>
                  </a:lnTo>
                  <a:cubicBezTo>
                    <a:pt x="1912680" y="215119"/>
                    <a:pt x="2130374" y="211293"/>
                    <a:pt x="2320473" y="155219"/>
                  </a:cubicBezTo>
                  <a:lnTo>
                    <a:pt x="2395518" y="126788"/>
                  </a:lnTo>
                  <a:lnTo>
                    <a:pt x="2456668" y="103621"/>
                  </a:lnTo>
                  <a:cubicBezTo>
                    <a:pt x="2499539" y="83326"/>
                    <a:pt x="2539480" y="60019"/>
                    <a:pt x="2575288" y="33955"/>
                  </a:cubicBezTo>
                  <a:cubicBezTo>
                    <a:pt x="2619677" y="58704"/>
                    <a:pt x="2665805" y="79485"/>
                    <a:pt x="2713229" y="96569"/>
                  </a:cubicBezTo>
                  <a:lnTo>
                    <a:pt x="2796645" y="119714"/>
                  </a:lnTo>
                  <a:lnTo>
                    <a:pt x="2796645" y="127025"/>
                  </a:lnTo>
                  <a:lnTo>
                    <a:pt x="2796645" y="182776"/>
                  </a:lnTo>
                  <a:lnTo>
                    <a:pt x="2767838" y="330549"/>
                  </a:lnTo>
                  <a:lnTo>
                    <a:pt x="2748564" y="429422"/>
                  </a:lnTo>
                  <a:lnTo>
                    <a:pt x="2630534" y="607405"/>
                  </a:lnTo>
                  <a:lnTo>
                    <a:pt x="2630534" y="933635"/>
                  </a:lnTo>
                  <a:lnTo>
                    <a:pt x="2619994" y="951127"/>
                  </a:lnTo>
                  <a:lnTo>
                    <a:pt x="2494938" y="1159066"/>
                  </a:lnTo>
                  <a:lnTo>
                    <a:pt x="2418550" y="1627420"/>
                  </a:lnTo>
                  <a:lnTo>
                    <a:pt x="2212943" y="1698701"/>
                  </a:lnTo>
                  <a:lnTo>
                    <a:pt x="2193423" y="1923913"/>
                  </a:lnTo>
                  <a:lnTo>
                    <a:pt x="2092832" y="2072378"/>
                  </a:lnTo>
                  <a:lnTo>
                    <a:pt x="2038176" y="2072378"/>
                  </a:lnTo>
                  <a:lnTo>
                    <a:pt x="1909346" y="2547074"/>
                  </a:lnTo>
                  <a:lnTo>
                    <a:pt x="1690856" y="3104638"/>
                  </a:lnTo>
                  <a:lnTo>
                    <a:pt x="1577251" y="3389324"/>
                  </a:lnTo>
                  <a:lnTo>
                    <a:pt x="1093553" y="2955954"/>
                  </a:lnTo>
                  <a:lnTo>
                    <a:pt x="1037336" y="2666677"/>
                  </a:lnTo>
                  <a:lnTo>
                    <a:pt x="992050" y="2432718"/>
                  </a:lnTo>
                  <a:lnTo>
                    <a:pt x="672578" y="2379804"/>
                  </a:lnTo>
                  <a:lnTo>
                    <a:pt x="705110" y="1963052"/>
                  </a:lnTo>
                  <a:lnTo>
                    <a:pt x="511735" y="1559200"/>
                  </a:lnTo>
                  <a:lnTo>
                    <a:pt x="501195" y="1537554"/>
                  </a:lnTo>
                  <a:lnTo>
                    <a:pt x="410493" y="1808902"/>
                  </a:lnTo>
                  <a:lnTo>
                    <a:pt x="329812" y="1369191"/>
                  </a:lnTo>
                  <a:lnTo>
                    <a:pt x="168969" y="1395867"/>
                  </a:lnTo>
                  <a:lnTo>
                    <a:pt x="200071" y="837428"/>
                  </a:lnTo>
                  <a:lnTo>
                    <a:pt x="116787" y="507043"/>
                  </a:lnTo>
                  <a:lnTo>
                    <a:pt x="106636" y="496329"/>
                  </a:lnTo>
                  <a:lnTo>
                    <a:pt x="49118" y="435981"/>
                  </a:lnTo>
                  <a:lnTo>
                    <a:pt x="31197" y="330549"/>
                  </a:lnTo>
                  <a:lnTo>
                    <a:pt x="0" y="147021"/>
                  </a:lnTo>
                  <a:lnTo>
                    <a:pt x="83760" y="130596"/>
                  </a:lnTo>
                  <a:lnTo>
                    <a:pt x="97392" y="126788"/>
                  </a:lnTo>
                  <a:lnTo>
                    <a:pt x="224384" y="91312"/>
                  </a:lnTo>
                  <a:cubicBezTo>
                    <a:pt x="352944" y="50150"/>
                    <a:pt x="440206" y="8117"/>
                    <a:pt x="440206" y="8117"/>
                  </a:cubicBezTo>
                  <a:cubicBezTo>
                    <a:pt x="440206" y="8117"/>
                    <a:pt x="467950" y="69578"/>
                    <a:pt x="582392" y="115674"/>
                  </a:cubicBezTo>
                  <a:lnTo>
                    <a:pt x="617474" y="126788"/>
                  </a:lnTo>
                  <a:lnTo>
                    <a:pt x="661933" y="140873"/>
                  </a:lnTo>
                  <a:cubicBezTo>
                    <a:pt x="722525" y="155624"/>
                    <a:pt x="798875" y="165458"/>
                    <a:pt x="894756" y="165458"/>
                  </a:cubicBezTo>
                  <a:cubicBezTo>
                    <a:pt x="990638" y="165458"/>
                    <a:pt x="1077827" y="155325"/>
                    <a:pt x="1154676" y="140126"/>
                  </a:cubicBezTo>
                  <a:lnTo>
                    <a:pt x="1209803" y="126788"/>
                  </a:lnTo>
                  <a:lnTo>
                    <a:pt x="1261991" y="114161"/>
                  </a:lnTo>
                  <a:cubicBezTo>
                    <a:pt x="1427239" y="66664"/>
                    <a:pt x="1522723" y="3334"/>
                    <a:pt x="1522723" y="3334"/>
                  </a:cubicBezTo>
                  <a:close/>
                </a:path>
              </a:pathLst>
            </a:custGeom>
            <a:solidFill>
              <a:srgbClr val="3EA3D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5537901" y="3304181"/>
              <a:ext cx="1583010" cy="30579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16" y="7094"/>
                  </a:moveTo>
                  <a:lnTo>
                    <a:pt x="14424" y="6186"/>
                  </a:lnTo>
                  <a:lnTo>
                    <a:pt x="12569" y="3467"/>
                  </a:lnTo>
                  <a:lnTo>
                    <a:pt x="9735" y="4745"/>
                  </a:lnTo>
                  <a:lnTo>
                    <a:pt x="6863" y="4000"/>
                  </a:lnTo>
                  <a:lnTo>
                    <a:pt x="6863" y="0"/>
                  </a:lnTo>
                  <a:lnTo>
                    <a:pt x="5240" y="4585"/>
                  </a:lnTo>
                  <a:lnTo>
                    <a:pt x="8964" y="7840"/>
                  </a:lnTo>
                  <a:lnTo>
                    <a:pt x="7316" y="11199"/>
                  </a:lnTo>
                  <a:lnTo>
                    <a:pt x="6863" y="9813"/>
                  </a:lnTo>
                  <a:lnTo>
                    <a:pt x="5240" y="11839"/>
                  </a:lnTo>
                  <a:lnTo>
                    <a:pt x="1872" y="10826"/>
                  </a:lnTo>
                  <a:lnTo>
                    <a:pt x="8" y="13280"/>
                  </a:lnTo>
                  <a:lnTo>
                    <a:pt x="1872" y="13708"/>
                  </a:lnTo>
                  <a:lnTo>
                    <a:pt x="0" y="16495"/>
                  </a:lnTo>
                  <a:lnTo>
                    <a:pt x="762" y="18539"/>
                  </a:lnTo>
                  <a:lnTo>
                    <a:pt x="7367" y="21600"/>
                  </a:lnTo>
                  <a:lnTo>
                    <a:pt x="8917" y="19589"/>
                  </a:lnTo>
                  <a:lnTo>
                    <a:pt x="11899" y="15651"/>
                  </a:lnTo>
                  <a:lnTo>
                    <a:pt x="13657" y="12298"/>
                  </a:lnTo>
                  <a:lnTo>
                    <a:pt x="14403" y="12298"/>
                  </a:lnTo>
                  <a:lnTo>
                    <a:pt x="15775" y="11252"/>
                  </a:lnTo>
                  <a:lnTo>
                    <a:pt x="16046" y="9660"/>
                  </a:lnTo>
                  <a:lnTo>
                    <a:pt x="18847" y="9155"/>
                  </a:lnTo>
                  <a:lnTo>
                    <a:pt x="19893" y="5846"/>
                  </a:lnTo>
                  <a:lnTo>
                    <a:pt x="21600" y="4377"/>
                  </a:lnTo>
                  <a:lnTo>
                    <a:pt x="17516" y="496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4606544" y="3304181"/>
              <a:ext cx="455112" cy="14771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576" y="5080"/>
                  </a:moveTo>
                  <a:lnTo>
                    <a:pt x="12642" y="0"/>
                  </a:lnTo>
                  <a:lnTo>
                    <a:pt x="0" y="2402"/>
                  </a:lnTo>
                  <a:lnTo>
                    <a:pt x="501" y="2560"/>
                  </a:lnTo>
                  <a:lnTo>
                    <a:pt x="4435" y="7391"/>
                  </a:lnTo>
                  <a:lnTo>
                    <a:pt x="2962" y="15558"/>
                  </a:lnTo>
                  <a:lnTo>
                    <a:pt x="10594" y="15172"/>
                  </a:lnTo>
                  <a:lnTo>
                    <a:pt x="14425" y="21600"/>
                  </a:lnTo>
                  <a:lnTo>
                    <a:pt x="18727" y="17632"/>
                  </a:lnTo>
                  <a:lnTo>
                    <a:pt x="19228" y="17955"/>
                  </a:lnTo>
                  <a:lnTo>
                    <a:pt x="21600" y="3509"/>
                  </a:lnTo>
                  <a:close/>
                </a:path>
              </a:pathLst>
            </a:custGeom>
            <a:solidFill>
              <a:srgbClr val="2F94C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5364340" y="3757990"/>
              <a:ext cx="339336" cy="770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3596"/>
                  </a:moveTo>
                  <a:lnTo>
                    <a:pt x="11245" y="0"/>
                  </a:lnTo>
                  <a:lnTo>
                    <a:pt x="13102" y="6564"/>
                  </a:lnTo>
                  <a:lnTo>
                    <a:pt x="21600" y="4867"/>
                  </a:lnTo>
                  <a:lnTo>
                    <a:pt x="10790" y="2160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6856178" y="3222951"/>
              <a:ext cx="266976" cy="2644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8" name="Google Shape;428;p44"/>
            <p:cNvGrpSpPr/>
            <p:nvPr/>
          </p:nvGrpSpPr>
          <p:grpSpPr>
            <a:xfrm>
              <a:off x="5347575" y="4761075"/>
              <a:ext cx="440379" cy="530049"/>
              <a:chOff x="3863481" y="3960327"/>
              <a:chExt cx="577850" cy="695510"/>
            </a:xfrm>
          </p:grpSpPr>
          <p:sp>
            <p:nvSpPr>
              <p:cNvPr id="429" name="Google Shape;429;p44"/>
              <p:cNvSpPr/>
              <p:nvPr/>
            </p:nvSpPr>
            <p:spPr>
              <a:xfrm>
                <a:off x="3872304" y="4017907"/>
                <a:ext cx="217488" cy="637929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684" extrusionOk="0">
                    <a:moveTo>
                      <a:pt x="455" y="1684"/>
                    </a:moveTo>
                    <a:lnTo>
                      <a:pt x="36" y="136"/>
                    </a:lnTo>
                    <a:lnTo>
                      <a:pt x="0" y="0"/>
                    </a:lnTo>
                    <a:lnTo>
                      <a:pt x="546" y="509"/>
                    </a:lnTo>
                    <a:lnTo>
                      <a:pt x="455" y="1684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44"/>
              <p:cNvSpPr/>
              <p:nvPr/>
            </p:nvSpPr>
            <p:spPr>
              <a:xfrm>
                <a:off x="4044456" y="4054274"/>
                <a:ext cx="396875" cy="60156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589" extrusionOk="0">
                    <a:moveTo>
                      <a:pt x="0" y="1589"/>
                    </a:moveTo>
                    <a:lnTo>
                      <a:pt x="91" y="414"/>
                    </a:lnTo>
                    <a:lnTo>
                      <a:pt x="1002" y="0"/>
                    </a:lnTo>
                    <a:lnTo>
                      <a:pt x="360" y="1572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44"/>
              <p:cNvSpPr/>
              <p:nvPr/>
            </p:nvSpPr>
            <p:spPr>
              <a:xfrm>
                <a:off x="3863481" y="3960327"/>
                <a:ext cx="577850" cy="25002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661" extrusionOk="0">
                    <a:moveTo>
                      <a:pt x="546" y="661"/>
                    </a:moveTo>
                    <a:lnTo>
                      <a:pt x="546" y="661"/>
                    </a:lnTo>
                    <a:lnTo>
                      <a:pt x="0" y="152"/>
                    </a:lnTo>
                    <a:lnTo>
                      <a:pt x="119" y="138"/>
                    </a:lnTo>
                    <a:lnTo>
                      <a:pt x="1323" y="0"/>
                    </a:lnTo>
                    <a:lnTo>
                      <a:pt x="1457" y="247"/>
                    </a:lnTo>
                    <a:lnTo>
                      <a:pt x="546" y="661"/>
                    </a:lnTo>
                    <a:close/>
                  </a:path>
                </a:pathLst>
              </a:custGeom>
              <a:solidFill>
                <a:srgbClr val="44ADE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2" name="Google Shape;432;p44"/>
            <p:cNvSpPr/>
            <p:nvPr/>
          </p:nvSpPr>
          <p:spPr>
            <a:xfrm>
              <a:off x="6199098" y="4516025"/>
              <a:ext cx="339336" cy="5025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44"/>
          <p:cNvGrpSpPr/>
          <p:nvPr/>
        </p:nvGrpSpPr>
        <p:grpSpPr>
          <a:xfrm>
            <a:off x="177864" y="883700"/>
            <a:ext cx="3195754" cy="606627"/>
            <a:chOff x="160569" y="2528842"/>
            <a:chExt cx="3391800" cy="837189"/>
          </a:xfrm>
        </p:grpSpPr>
        <p:sp>
          <p:nvSpPr>
            <p:cNvPr id="434" name="Google Shape;434;p44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/>
            </a:p>
          </p:txBody>
        </p:sp>
        <p:sp>
          <p:nvSpPr>
            <p:cNvPr id="435" name="Google Shape;435;p44"/>
            <p:cNvSpPr txBox="1"/>
            <p:nvPr/>
          </p:nvSpPr>
          <p:spPr>
            <a:xfrm>
              <a:off x="160569" y="2528842"/>
              <a:ext cx="3391800" cy="837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 dirty="0">
                  <a:latin typeface="Average" panose="020B0604020202020204" charset="0"/>
                  <a:ea typeface="Times New Roman"/>
                  <a:cs typeface="Times New Roman"/>
                  <a:sym typeface="Times New Roman"/>
                </a:rPr>
                <a:t>The fourth industrial revolution, Industry 4.0 (I40) aims at creating smart factories CPS, IoT and AI.</a:t>
              </a:r>
              <a:endParaRPr sz="1200" dirty="0">
                <a:latin typeface="Average" panose="020B0604020202020204" charset="0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36" name="Google Shape;436;p44"/>
          <p:cNvGrpSpPr/>
          <p:nvPr/>
        </p:nvGrpSpPr>
        <p:grpSpPr>
          <a:xfrm>
            <a:off x="752260" y="2294751"/>
            <a:ext cx="2347940" cy="1269501"/>
            <a:chOff x="249301" y="2627766"/>
            <a:chExt cx="3020635" cy="1752002"/>
          </a:xfrm>
        </p:grpSpPr>
        <p:sp>
          <p:nvSpPr>
            <p:cNvPr id="437" name="Google Shape;437;p44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/>
            </a:p>
          </p:txBody>
        </p:sp>
        <p:sp>
          <p:nvSpPr>
            <p:cNvPr id="438" name="Google Shape;438;p44"/>
            <p:cNvSpPr txBox="1"/>
            <p:nvPr/>
          </p:nvSpPr>
          <p:spPr>
            <a:xfrm>
              <a:off x="249301" y="3089468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endParaRPr sz="1700" b="1" i="0" u="none" strike="noStrike" cap="none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39" name="Google Shape;439;p44"/>
          <p:cNvGrpSpPr/>
          <p:nvPr/>
        </p:nvGrpSpPr>
        <p:grpSpPr>
          <a:xfrm>
            <a:off x="332923" y="3634210"/>
            <a:ext cx="2767244" cy="1267673"/>
            <a:chOff x="332936" y="4652338"/>
            <a:chExt cx="2937003" cy="1749480"/>
          </a:xfrm>
        </p:grpSpPr>
        <p:sp>
          <p:nvSpPr>
            <p:cNvPr id="440" name="Google Shape;440;p44"/>
            <p:cNvSpPr txBox="1"/>
            <p:nvPr/>
          </p:nvSpPr>
          <p:spPr>
            <a:xfrm>
              <a:off x="332936" y="4652338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/>
            </a:p>
          </p:txBody>
        </p:sp>
        <p:sp>
          <p:nvSpPr>
            <p:cNvPr id="441" name="Google Shape;441;p44"/>
            <p:cNvSpPr txBox="1"/>
            <p:nvPr/>
          </p:nvSpPr>
          <p:spPr>
            <a:xfrm>
              <a:off x="340739" y="5111518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44"/>
          <p:cNvGrpSpPr/>
          <p:nvPr/>
        </p:nvGrpSpPr>
        <p:grpSpPr>
          <a:xfrm>
            <a:off x="6112675" y="792997"/>
            <a:ext cx="2933567" cy="446360"/>
            <a:chOff x="8320886" y="1466725"/>
            <a:chExt cx="5450700" cy="521023"/>
          </a:xfrm>
        </p:grpSpPr>
        <p:sp>
          <p:nvSpPr>
            <p:cNvPr id="443" name="Google Shape;443;p44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/>
            </a:p>
          </p:txBody>
        </p:sp>
        <p:sp>
          <p:nvSpPr>
            <p:cNvPr id="444" name="Google Shape;444;p44"/>
            <p:cNvSpPr txBox="1"/>
            <p:nvPr/>
          </p:nvSpPr>
          <p:spPr>
            <a:xfrm>
              <a:off x="8320886" y="1466727"/>
              <a:ext cx="5450700" cy="521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457200" lvl="0" indent="-30480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Char char="●"/>
              </a:pPr>
              <a:r>
                <a:rPr lang="en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Different standards may contain divergent definitions for similar entities. </a:t>
              </a:r>
              <a:endParaRPr sz="12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45" name="Google Shape;4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7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307213"/>
            <a:ext cx="3740951" cy="48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44"/>
          <p:cNvGrpSpPr/>
          <p:nvPr/>
        </p:nvGrpSpPr>
        <p:grpSpPr>
          <a:xfrm>
            <a:off x="6199611" y="3767349"/>
            <a:ext cx="2626265" cy="1038477"/>
            <a:chOff x="8921977" y="3848220"/>
            <a:chExt cx="2937000" cy="1212183"/>
          </a:xfrm>
        </p:grpSpPr>
        <p:sp>
          <p:nvSpPr>
            <p:cNvPr id="448" name="Google Shape;448;p44"/>
            <p:cNvSpPr txBox="1"/>
            <p:nvPr/>
          </p:nvSpPr>
          <p:spPr>
            <a:xfrm>
              <a:off x="8921977" y="3848220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/>
            </a:p>
          </p:txBody>
        </p:sp>
        <p:sp>
          <p:nvSpPr>
            <p:cNvPr id="449" name="Google Shape;449;p44"/>
            <p:cNvSpPr txBox="1"/>
            <p:nvPr/>
          </p:nvSpPr>
          <p:spPr>
            <a:xfrm>
              <a:off x="8925872" y="4229402"/>
              <a:ext cx="2929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0" name="Google Shape;45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72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025" y="307225"/>
            <a:ext cx="39599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8150" y="625413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000" y="625400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875" y="625388"/>
            <a:ext cx="238125" cy="21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44"/>
          <p:cNvGrpSpPr/>
          <p:nvPr/>
        </p:nvGrpSpPr>
        <p:grpSpPr>
          <a:xfrm>
            <a:off x="5627025" y="3149363"/>
            <a:ext cx="2943250" cy="496500"/>
            <a:chOff x="5627025" y="3149363"/>
            <a:chExt cx="2943250" cy="496500"/>
          </a:xfrm>
        </p:grpSpPr>
        <p:sp>
          <p:nvSpPr>
            <p:cNvPr id="456" name="Google Shape;456;p44"/>
            <p:cNvSpPr txBox="1"/>
            <p:nvPr/>
          </p:nvSpPr>
          <p:spPr>
            <a:xfrm>
              <a:off x="6325675" y="3149363"/>
              <a:ext cx="22446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FIRST LEVEL OF CHALLENGES</a:t>
              </a:r>
              <a:endParaRPr sz="1700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None/>
              </a:pPr>
              <a:endParaRPr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7" name="Google Shape;457;p44"/>
            <p:cNvSpPr/>
            <p:nvPr/>
          </p:nvSpPr>
          <p:spPr>
            <a:xfrm rot="10800000">
              <a:off x="5627025" y="3338525"/>
              <a:ext cx="117900" cy="128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8" name="Google Shape;458;p44"/>
            <p:cNvCxnSpPr/>
            <p:nvPr/>
          </p:nvCxnSpPr>
          <p:spPr>
            <a:xfrm flipH="1">
              <a:off x="5702975" y="3392225"/>
              <a:ext cx="836100" cy="1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9" name="Google Shape;459;p44"/>
          <p:cNvGrpSpPr/>
          <p:nvPr/>
        </p:nvGrpSpPr>
        <p:grpSpPr>
          <a:xfrm>
            <a:off x="-57925" y="2576700"/>
            <a:ext cx="3509825" cy="985200"/>
            <a:chOff x="-57925" y="2576700"/>
            <a:chExt cx="3509825" cy="985200"/>
          </a:xfrm>
        </p:grpSpPr>
        <p:cxnSp>
          <p:nvCxnSpPr>
            <p:cNvPr id="460" name="Google Shape;460;p44"/>
            <p:cNvCxnSpPr/>
            <p:nvPr/>
          </p:nvCxnSpPr>
          <p:spPr>
            <a:xfrm rot="10800000" flipH="1">
              <a:off x="2615800" y="2807400"/>
              <a:ext cx="836100" cy="1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1" name="Google Shape;461;p44"/>
            <p:cNvSpPr/>
            <p:nvPr/>
          </p:nvSpPr>
          <p:spPr>
            <a:xfrm>
              <a:off x="3333750" y="2743200"/>
              <a:ext cx="117900" cy="128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4"/>
            <p:cNvSpPr txBox="1"/>
            <p:nvPr/>
          </p:nvSpPr>
          <p:spPr>
            <a:xfrm>
              <a:off x="-57925" y="2576700"/>
              <a:ext cx="28728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latin typeface="Average"/>
                  <a:ea typeface="Average"/>
                  <a:cs typeface="Average"/>
                  <a:sym typeface="Average"/>
                </a:rPr>
                <a:t>INTEROPERABILITY CONFLICTS</a:t>
              </a:r>
              <a:endParaRPr sz="1700">
                <a:latin typeface="Average"/>
                <a:ea typeface="Average"/>
                <a:cs typeface="Average"/>
                <a:sym typeface="Average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63" name="Google Shape;463;p44"/>
          <p:cNvGrpSpPr/>
          <p:nvPr/>
        </p:nvGrpSpPr>
        <p:grpSpPr>
          <a:xfrm>
            <a:off x="116200" y="3558412"/>
            <a:ext cx="3661975" cy="1313841"/>
            <a:chOff x="116200" y="3558412"/>
            <a:chExt cx="3661975" cy="1313841"/>
          </a:xfrm>
        </p:grpSpPr>
        <p:grpSp>
          <p:nvGrpSpPr>
            <p:cNvPr id="464" name="Google Shape;464;p44"/>
            <p:cNvGrpSpPr/>
            <p:nvPr/>
          </p:nvGrpSpPr>
          <p:grpSpPr>
            <a:xfrm>
              <a:off x="116200" y="3558412"/>
              <a:ext cx="3217540" cy="1313841"/>
              <a:chOff x="128728" y="2627766"/>
              <a:chExt cx="3141208" cy="1813194"/>
            </a:xfrm>
          </p:grpSpPr>
          <p:sp>
            <p:nvSpPr>
              <p:cNvPr id="465" name="Google Shape;465;p44"/>
              <p:cNvSpPr txBox="1"/>
              <p:nvPr/>
            </p:nvSpPr>
            <p:spPr>
              <a:xfrm>
                <a:off x="332936" y="2627766"/>
                <a:ext cx="2937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Calibri"/>
                  <a:buNone/>
                </a:pPr>
                <a:endParaRPr/>
              </a:p>
            </p:txBody>
          </p:sp>
          <p:sp>
            <p:nvSpPr>
              <p:cNvPr id="466" name="Google Shape;466;p44"/>
              <p:cNvSpPr txBox="1"/>
              <p:nvPr/>
            </p:nvSpPr>
            <p:spPr>
              <a:xfrm>
                <a:off x="128728" y="3089460"/>
                <a:ext cx="3137400" cy="135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Calibri"/>
                  <a:buNone/>
                </a:pPr>
                <a:r>
                  <a:rPr lang="en" sz="1700">
                    <a:solidFill>
                      <a:schemeClr val="dk1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METHODOLOGY FOR CREATING I40KG</a:t>
                </a:r>
                <a:endParaRPr sz="17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Calibri"/>
                  <a:buNone/>
                </a:pPr>
                <a:endParaRPr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Calibri"/>
                  <a:buNone/>
                </a:pPr>
                <a:endParaRPr sz="1700" i="0" u="none" strike="noStrike" cap="none"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</p:grpSp>
        <p:cxnSp>
          <p:nvCxnSpPr>
            <p:cNvPr id="467" name="Google Shape;467;p44"/>
            <p:cNvCxnSpPr/>
            <p:nvPr/>
          </p:nvCxnSpPr>
          <p:spPr>
            <a:xfrm rot="10800000" flipH="1">
              <a:off x="2942075" y="4071075"/>
              <a:ext cx="836100" cy="1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8" name="Google Shape;468;p44"/>
            <p:cNvSpPr/>
            <p:nvPr/>
          </p:nvSpPr>
          <p:spPr>
            <a:xfrm>
              <a:off x="3660025" y="4006875"/>
              <a:ext cx="117900" cy="128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44"/>
          <p:cNvSpPr txBox="1"/>
          <p:nvPr/>
        </p:nvSpPr>
        <p:spPr>
          <a:xfrm>
            <a:off x="0" y="34775"/>
            <a:ext cx="9144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HOW DO KNOWLEDGE GRAPHS HELP IN SOLVING INTEROPERABILITY CONFLICTS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70" name="Google Shape;470;p44"/>
          <p:cNvGrpSpPr/>
          <p:nvPr/>
        </p:nvGrpSpPr>
        <p:grpSpPr>
          <a:xfrm>
            <a:off x="5147600" y="4570800"/>
            <a:ext cx="4028675" cy="496500"/>
            <a:chOff x="5147600" y="4570800"/>
            <a:chExt cx="4028675" cy="496500"/>
          </a:xfrm>
        </p:grpSpPr>
        <p:sp>
          <p:nvSpPr>
            <p:cNvPr id="471" name="Google Shape;471;p44"/>
            <p:cNvSpPr txBox="1"/>
            <p:nvPr/>
          </p:nvSpPr>
          <p:spPr>
            <a:xfrm>
              <a:off x="6112675" y="4570800"/>
              <a:ext cx="30636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None/>
              </a:pPr>
              <a:r>
                <a:rPr lang="en" sz="17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STO ONTOLOGY</a:t>
              </a:r>
              <a:endParaRPr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None/>
              </a:pPr>
              <a:endParaRPr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2" name="Google Shape;472;p44"/>
            <p:cNvSpPr/>
            <p:nvPr/>
          </p:nvSpPr>
          <p:spPr>
            <a:xfrm rot="10800000">
              <a:off x="5147600" y="4678500"/>
              <a:ext cx="117900" cy="128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3" name="Google Shape;473;p44"/>
            <p:cNvCxnSpPr/>
            <p:nvPr/>
          </p:nvCxnSpPr>
          <p:spPr>
            <a:xfrm flipH="1">
              <a:off x="5223550" y="4732200"/>
              <a:ext cx="836100" cy="1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4" name="Google Shape;474;p44"/>
          <p:cNvSpPr txBox="1"/>
          <p:nvPr/>
        </p:nvSpPr>
        <p:spPr>
          <a:xfrm>
            <a:off x="0" y="4875600"/>
            <a:ext cx="6035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 dirty="0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[2]https://www.researchgate.net/publication/333532727_A_Knowledge_Graph_Based_Integration_Approach_for_Industry_40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8B31E-0BDE-4E49-BD56-966099E3387D}"/>
              </a:ext>
            </a:extLst>
          </p:cNvPr>
          <p:cNvSpPr txBox="1"/>
          <p:nvPr/>
        </p:nvSpPr>
        <p:spPr>
          <a:xfrm>
            <a:off x="6189924" y="1193029"/>
            <a:ext cx="26477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60000"/>
              <a:buFont typeface="Arial" panose="020B0604020202020204" pitchFamily="34" charset="0"/>
              <a:buChar char="•"/>
            </a:pPr>
            <a:r>
              <a:rPr lang="en-US" sz="1200" dirty="0">
                <a:latin typeface="Average" panose="020B0604020202020204" charset="0"/>
                <a:ea typeface="Times New Roman"/>
                <a:cs typeface="Times New Roman"/>
                <a:sym typeface="Times New Roman"/>
              </a:rPr>
              <a:t>For establishing interoperability, industry communities have created standards and standardization frameworks. 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741D6-1CF9-4F39-A8DA-28056B2F7387}"/>
              </a:ext>
            </a:extLst>
          </p:cNvPr>
          <p:cNvSpPr txBox="1"/>
          <p:nvPr/>
        </p:nvSpPr>
        <p:spPr>
          <a:xfrm>
            <a:off x="3969657" y="21698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9B126-74F7-4D9F-A808-1DB5044DD44B}"/>
              </a:ext>
            </a:extLst>
          </p:cNvPr>
          <p:cNvSpPr txBox="1"/>
          <p:nvPr/>
        </p:nvSpPr>
        <p:spPr>
          <a:xfrm>
            <a:off x="92835" y="1468251"/>
            <a:ext cx="324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-US" sz="1200" dirty="0">
                <a:latin typeface="Average" panose="020B0604020202020204" charset="0"/>
                <a:ea typeface="Times New Roman"/>
                <a:cs typeface="Times New Roman"/>
                <a:sym typeface="Times New Roman"/>
              </a:rPr>
              <a:t>Smart factories I40 vision: intelligent human-to-machine, machine-to-machine communication.</a:t>
            </a:r>
            <a:endParaRPr lang="en-US" sz="1200" dirty="0">
              <a:latin typeface="Average" panose="020B060402020202020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 txBox="1"/>
          <p:nvPr/>
        </p:nvSpPr>
        <p:spPr>
          <a:xfrm>
            <a:off x="1316467" y="4145231"/>
            <a:ext cx="15720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480" name="Google Shape;480;p45"/>
          <p:cNvGrpSpPr/>
          <p:nvPr/>
        </p:nvGrpSpPr>
        <p:grpSpPr>
          <a:xfrm>
            <a:off x="1200076" y="2845325"/>
            <a:ext cx="1804799" cy="2221801"/>
            <a:chOff x="1200076" y="2845325"/>
            <a:chExt cx="1804799" cy="2221801"/>
          </a:xfrm>
        </p:grpSpPr>
        <p:sp>
          <p:nvSpPr>
            <p:cNvPr id="481" name="Google Shape;481;p45"/>
            <p:cNvSpPr txBox="1"/>
            <p:nvPr/>
          </p:nvSpPr>
          <p:spPr>
            <a:xfrm>
              <a:off x="1200076" y="2845325"/>
              <a:ext cx="16884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RAMI4.0 IT layer 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482" name="Google Shape;482;p45"/>
            <p:cNvSpPr txBox="1"/>
            <p:nvPr/>
          </p:nvSpPr>
          <p:spPr>
            <a:xfrm>
              <a:off x="1316467" y="3282664"/>
              <a:ext cx="16884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Average"/>
                  <a:ea typeface="Average"/>
                  <a:cs typeface="Average"/>
                  <a:sym typeface="Average"/>
                </a:rPr>
                <a:t>Reference Architectural Model for I40</a:t>
              </a:r>
              <a:endParaRPr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483" name="Google Shape;483;p45"/>
            <p:cNvSpPr txBox="1"/>
            <p:nvPr/>
          </p:nvSpPr>
          <p:spPr>
            <a:xfrm>
              <a:off x="1316475" y="4145226"/>
              <a:ext cx="16884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Average"/>
                  <a:ea typeface="Average"/>
                  <a:cs typeface="Average"/>
                  <a:sym typeface="Average"/>
                </a:rPr>
                <a:t>Both, OPC UA and MQTT  positioned at communication level,  stating that both standards are similar.</a:t>
              </a:r>
              <a:endParaRPr sz="10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484" name="Google Shape;484;p45"/>
          <p:cNvSpPr txBox="1"/>
          <p:nvPr/>
        </p:nvSpPr>
        <p:spPr>
          <a:xfrm>
            <a:off x="6179884" y="4145231"/>
            <a:ext cx="15720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485" name="Google Shape;485;p45"/>
          <p:cNvGrpSpPr/>
          <p:nvPr/>
        </p:nvGrpSpPr>
        <p:grpSpPr>
          <a:xfrm>
            <a:off x="6156875" y="2827608"/>
            <a:ext cx="1688409" cy="2195505"/>
            <a:chOff x="6179875" y="2997720"/>
            <a:chExt cx="1688409" cy="2195505"/>
          </a:xfrm>
        </p:grpSpPr>
        <p:sp>
          <p:nvSpPr>
            <p:cNvPr id="486" name="Google Shape;486;p45"/>
            <p:cNvSpPr txBox="1"/>
            <p:nvPr/>
          </p:nvSpPr>
          <p:spPr>
            <a:xfrm>
              <a:off x="6179884" y="2997720"/>
              <a:ext cx="15720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IICF Model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487" name="Google Shape;487;p45"/>
            <p:cNvSpPr txBox="1"/>
            <p:nvPr/>
          </p:nvSpPr>
          <p:spPr>
            <a:xfrm>
              <a:off x="6179884" y="3357739"/>
              <a:ext cx="16884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D9D9D9"/>
                  </a:solidFill>
                  <a:latin typeface="Average"/>
                  <a:ea typeface="Average"/>
                  <a:cs typeface="Average"/>
                  <a:sym typeface="Average"/>
                </a:rPr>
                <a:t>Industrial Internet Connectivity Framework</a:t>
              </a:r>
              <a:endParaRPr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488" name="Google Shape;488;p45"/>
            <p:cNvSpPr txBox="1"/>
            <p:nvPr/>
          </p:nvSpPr>
          <p:spPr>
            <a:xfrm>
              <a:off x="6179875" y="4271326"/>
              <a:ext cx="16884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Average"/>
                  <a:ea typeface="Average"/>
                  <a:cs typeface="Average"/>
                  <a:sym typeface="Average"/>
                </a:rPr>
                <a:t>OPC UA and MQTT at distinct layers, i.e., the framework and the transport layers, respectively</a:t>
              </a:r>
              <a:endParaRPr sz="10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cxnSp>
        <p:nvCxnSpPr>
          <p:cNvPr id="489" name="Google Shape;489;p45"/>
          <p:cNvCxnSpPr/>
          <p:nvPr/>
        </p:nvCxnSpPr>
        <p:spPr>
          <a:xfrm flipH="1">
            <a:off x="780745" y="23276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45"/>
          <p:cNvCxnSpPr/>
          <p:nvPr/>
        </p:nvCxnSpPr>
        <p:spPr>
          <a:xfrm flipH="1">
            <a:off x="1289509" y="3921035"/>
            <a:ext cx="1929300" cy="8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45"/>
          <p:cNvCxnSpPr/>
          <p:nvPr/>
        </p:nvCxnSpPr>
        <p:spPr>
          <a:xfrm flipH="1">
            <a:off x="5800933" y="3921035"/>
            <a:ext cx="1929300" cy="8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45"/>
          <p:cNvCxnSpPr/>
          <p:nvPr/>
        </p:nvCxnSpPr>
        <p:spPr>
          <a:xfrm flipH="1">
            <a:off x="780745" y="55981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3" name="Google Shape;493;p45"/>
          <p:cNvSpPr/>
          <p:nvPr/>
        </p:nvSpPr>
        <p:spPr>
          <a:xfrm>
            <a:off x="3316514" y="2721273"/>
            <a:ext cx="2363400" cy="22641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5"/>
          <p:cNvSpPr/>
          <p:nvPr/>
        </p:nvSpPr>
        <p:spPr>
          <a:xfrm rot="5400000">
            <a:off x="3366105" y="2671623"/>
            <a:ext cx="2264100" cy="23634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5"/>
          <p:cNvSpPr/>
          <p:nvPr/>
        </p:nvSpPr>
        <p:spPr>
          <a:xfrm rot="10800000">
            <a:off x="3316455" y="2721073"/>
            <a:ext cx="2363400" cy="22641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5"/>
          <p:cNvSpPr/>
          <p:nvPr/>
        </p:nvSpPr>
        <p:spPr>
          <a:xfrm rot="-5400000">
            <a:off x="3366164" y="2671423"/>
            <a:ext cx="2264100" cy="23634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45"/>
          <p:cNvGrpSpPr/>
          <p:nvPr/>
        </p:nvGrpSpPr>
        <p:grpSpPr>
          <a:xfrm>
            <a:off x="3237658" y="3566186"/>
            <a:ext cx="625493" cy="599255"/>
            <a:chOff x="2920647" y="2157958"/>
            <a:chExt cx="827700" cy="827700"/>
          </a:xfrm>
        </p:grpSpPr>
        <p:sp>
          <p:nvSpPr>
            <p:cNvPr id="498" name="Google Shape;498;p4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45"/>
          <p:cNvSpPr txBox="1"/>
          <p:nvPr/>
        </p:nvSpPr>
        <p:spPr>
          <a:xfrm>
            <a:off x="3339934" y="3713871"/>
            <a:ext cx="430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1" name="Google Shape;501;p45"/>
          <p:cNvGrpSpPr/>
          <p:nvPr/>
        </p:nvGrpSpPr>
        <p:grpSpPr>
          <a:xfrm rot="-5400000">
            <a:off x="4223048" y="4447815"/>
            <a:ext cx="599255" cy="625493"/>
            <a:chOff x="2920647" y="2157958"/>
            <a:chExt cx="827700" cy="827700"/>
          </a:xfrm>
        </p:grpSpPr>
        <p:sp>
          <p:nvSpPr>
            <p:cNvPr id="502" name="Google Shape;502;p4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45"/>
          <p:cNvSpPr txBox="1"/>
          <p:nvPr/>
        </p:nvSpPr>
        <p:spPr>
          <a:xfrm>
            <a:off x="4290631" y="4597645"/>
            <a:ext cx="430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5" name="Google Shape;505;p45"/>
          <p:cNvGrpSpPr/>
          <p:nvPr/>
        </p:nvGrpSpPr>
        <p:grpSpPr>
          <a:xfrm>
            <a:off x="5132222" y="3565967"/>
            <a:ext cx="625571" cy="599295"/>
            <a:chOff x="5428888" y="2158023"/>
            <a:chExt cx="828900" cy="828900"/>
          </a:xfrm>
        </p:grpSpPr>
        <p:sp>
          <p:nvSpPr>
            <p:cNvPr id="506" name="Google Shape;506;p4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508;p45"/>
          <p:cNvSpPr txBox="1"/>
          <p:nvPr/>
        </p:nvSpPr>
        <p:spPr>
          <a:xfrm>
            <a:off x="5209460" y="3713871"/>
            <a:ext cx="430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9" name="Google Shape;509;p45"/>
          <p:cNvGrpSpPr/>
          <p:nvPr/>
        </p:nvGrpSpPr>
        <p:grpSpPr>
          <a:xfrm rot="5400000">
            <a:off x="4196115" y="2634404"/>
            <a:ext cx="599255" cy="625493"/>
            <a:chOff x="2920647" y="2157958"/>
            <a:chExt cx="827700" cy="827700"/>
          </a:xfrm>
        </p:grpSpPr>
        <p:sp>
          <p:nvSpPr>
            <p:cNvPr id="510" name="Google Shape;510;p4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45"/>
          <p:cNvSpPr txBox="1"/>
          <p:nvPr/>
        </p:nvSpPr>
        <p:spPr>
          <a:xfrm>
            <a:off x="4290631" y="2805996"/>
            <a:ext cx="4305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45"/>
          <p:cNvSpPr/>
          <p:nvPr/>
        </p:nvSpPr>
        <p:spPr>
          <a:xfrm>
            <a:off x="3810112" y="3194093"/>
            <a:ext cx="1376100" cy="13179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Google Shape;5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4300"/>
            <a:ext cx="9150901" cy="232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5" name="Google Shape;515;p45"/>
          <p:cNvGrpSpPr/>
          <p:nvPr/>
        </p:nvGrpSpPr>
        <p:grpSpPr>
          <a:xfrm>
            <a:off x="82075" y="515125"/>
            <a:ext cx="1073700" cy="615600"/>
            <a:chOff x="82075" y="515125"/>
            <a:chExt cx="1073700" cy="615600"/>
          </a:xfrm>
        </p:grpSpPr>
        <p:cxnSp>
          <p:nvCxnSpPr>
            <p:cNvPr id="516" name="Google Shape;516;p45"/>
            <p:cNvCxnSpPr>
              <a:endCxn id="517" idx="1"/>
            </p:cNvCxnSpPr>
            <p:nvPr/>
          </p:nvCxnSpPr>
          <p:spPr>
            <a:xfrm>
              <a:off x="82075" y="1077463"/>
              <a:ext cx="1073700" cy="4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8" name="Google Shape;518;p45"/>
            <p:cNvSpPr txBox="1"/>
            <p:nvPr/>
          </p:nvSpPr>
          <p:spPr>
            <a:xfrm>
              <a:off x="163525" y="515125"/>
              <a:ext cx="910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verage"/>
                  <a:ea typeface="Average"/>
                  <a:cs typeface="Average"/>
                  <a:sym typeface="Average"/>
                </a:rPr>
                <a:t>OPC UA, MQTT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519" name="Google Shape;519;p45"/>
          <p:cNvSpPr txBox="1"/>
          <p:nvPr/>
        </p:nvSpPr>
        <p:spPr>
          <a:xfrm>
            <a:off x="2729023" y="2276950"/>
            <a:ext cx="3946851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INTEROPERABILITY CONFLICTS</a:t>
            </a:r>
            <a:endParaRPr sz="19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520" name="Google Shape;520;p45"/>
          <p:cNvCxnSpPr/>
          <p:nvPr/>
        </p:nvCxnSpPr>
        <p:spPr>
          <a:xfrm flipH="1">
            <a:off x="897695" y="497070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1" name="Google Shape;52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775" y="63388"/>
            <a:ext cx="3468349" cy="206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45"/>
          <p:cNvCxnSpPr/>
          <p:nvPr/>
        </p:nvCxnSpPr>
        <p:spPr>
          <a:xfrm flipH="1">
            <a:off x="4629075" y="-15000"/>
            <a:ext cx="10800" cy="2229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3" name="Google Shape;52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3676" y="-43425"/>
            <a:ext cx="3294049" cy="222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45"/>
          <p:cNvGrpSpPr/>
          <p:nvPr/>
        </p:nvGrpSpPr>
        <p:grpSpPr>
          <a:xfrm>
            <a:off x="4681250" y="177125"/>
            <a:ext cx="1280293" cy="828950"/>
            <a:chOff x="4681250" y="253325"/>
            <a:chExt cx="1280293" cy="828950"/>
          </a:xfrm>
        </p:grpSpPr>
        <p:sp>
          <p:nvSpPr>
            <p:cNvPr id="525" name="Google Shape;525;p45"/>
            <p:cNvSpPr txBox="1"/>
            <p:nvPr/>
          </p:nvSpPr>
          <p:spPr>
            <a:xfrm>
              <a:off x="4681250" y="253325"/>
              <a:ext cx="91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verage"/>
                  <a:ea typeface="Average"/>
                  <a:cs typeface="Average"/>
                  <a:sym typeface="Average"/>
                </a:rPr>
                <a:t>OPC UA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526" name="Google Shape;526;p45"/>
            <p:cNvCxnSpPr/>
            <p:nvPr/>
          </p:nvCxnSpPr>
          <p:spPr>
            <a:xfrm>
              <a:off x="4700318" y="623663"/>
              <a:ext cx="1073700" cy="4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27" name="Google Shape;527;p45"/>
            <p:cNvCxnSpPr/>
            <p:nvPr/>
          </p:nvCxnSpPr>
          <p:spPr>
            <a:xfrm>
              <a:off x="4887843" y="1023313"/>
              <a:ext cx="1073700" cy="4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8" name="Google Shape;528;p45"/>
            <p:cNvSpPr txBox="1"/>
            <p:nvPr/>
          </p:nvSpPr>
          <p:spPr>
            <a:xfrm>
              <a:off x="4969300" y="682075"/>
              <a:ext cx="91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verage"/>
                  <a:ea typeface="Average"/>
                  <a:cs typeface="Average"/>
                  <a:sym typeface="Average"/>
                </a:rPr>
                <a:t>MQTT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529" name="Google Shape;529;p45"/>
          <p:cNvSpPr txBox="1"/>
          <p:nvPr/>
        </p:nvSpPr>
        <p:spPr>
          <a:xfrm>
            <a:off x="0" y="4875600"/>
            <a:ext cx="6035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</a:t>
            </a: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" sz="900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https://link.springer.com/chapter/10.1007%2F978-3-030-59051-2_12</a:t>
            </a:r>
            <a:endParaRPr sz="9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6"/>
          <p:cNvSpPr txBox="1"/>
          <p:nvPr/>
        </p:nvSpPr>
        <p:spPr>
          <a:xfrm>
            <a:off x="1946700" y="-75025"/>
            <a:ext cx="52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latin typeface="Average"/>
                <a:ea typeface="Average"/>
                <a:cs typeface="Average"/>
                <a:sym typeface="Average"/>
              </a:rPr>
              <a:t>FIRST LEVEL OF CHALLENGES</a:t>
            </a:r>
            <a:r>
              <a:rPr lang="en" sz="1000" b="1" u="sng" dirty="0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[2]</a:t>
            </a:r>
            <a:endParaRPr sz="1000" b="1" dirty="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35" name="Google Shape;5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988" y="0"/>
            <a:ext cx="1322012" cy="8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23550"/>
            <a:ext cx="7822001" cy="431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p46"/>
          <p:cNvGrpSpPr/>
          <p:nvPr/>
        </p:nvGrpSpPr>
        <p:grpSpPr>
          <a:xfrm>
            <a:off x="8493950" y="1400150"/>
            <a:ext cx="592900" cy="2518200"/>
            <a:chOff x="8493950" y="1400150"/>
            <a:chExt cx="592900" cy="2518200"/>
          </a:xfrm>
        </p:grpSpPr>
        <p:cxnSp>
          <p:nvCxnSpPr>
            <p:cNvPr id="538" name="Google Shape;538;p46"/>
            <p:cNvCxnSpPr/>
            <p:nvPr/>
          </p:nvCxnSpPr>
          <p:spPr>
            <a:xfrm rot="-5400000" flipH="1">
              <a:off x="7529450" y="2364650"/>
              <a:ext cx="2518200" cy="589200"/>
            </a:xfrm>
            <a:prstGeom prst="bentConnector3">
              <a:avLst>
                <a:gd name="adj1" fmla="val -7576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6"/>
            <p:cNvCxnSpPr/>
            <p:nvPr/>
          </p:nvCxnSpPr>
          <p:spPr>
            <a:xfrm rot="10800000">
              <a:off x="8743950" y="3918350"/>
              <a:ext cx="3429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540" name="Google Shape;54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500" y="823545"/>
            <a:ext cx="8578998" cy="1697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46"/>
          <p:cNvGrpSpPr/>
          <p:nvPr/>
        </p:nvGrpSpPr>
        <p:grpSpPr>
          <a:xfrm>
            <a:off x="336400" y="2705900"/>
            <a:ext cx="8471198" cy="2212300"/>
            <a:chOff x="336400" y="2705900"/>
            <a:chExt cx="8471198" cy="2212300"/>
          </a:xfrm>
        </p:grpSpPr>
        <p:pic>
          <p:nvPicPr>
            <p:cNvPr id="542" name="Google Shape;542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400" y="3836200"/>
              <a:ext cx="8471198" cy="108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4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05950" y="2749149"/>
              <a:ext cx="998025" cy="74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89975" y="2770775"/>
              <a:ext cx="1269175" cy="7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46"/>
            <p:cNvSpPr txBox="1"/>
            <p:nvPr/>
          </p:nvSpPr>
          <p:spPr>
            <a:xfrm>
              <a:off x="7079450" y="2705900"/>
              <a:ext cx="1414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verage"/>
                  <a:ea typeface="Average"/>
                  <a:cs typeface="Average"/>
                  <a:sym typeface="Average"/>
                </a:rPr>
                <a:t>I40 Standards Knowledge Graphs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546" name="Google Shape;546;p46"/>
          <p:cNvGrpSpPr/>
          <p:nvPr/>
        </p:nvGrpSpPr>
        <p:grpSpPr>
          <a:xfrm>
            <a:off x="96500" y="2110975"/>
            <a:ext cx="246450" cy="2668200"/>
            <a:chOff x="96500" y="2110975"/>
            <a:chExt cx="246450" cy="2668200"/>
          </a:xfrm>
        </p:grpSpPr>
        <p:cxnSp>
          <p:nvCxnSpPr>
            <p:cNvPr id="547" name="Google Shape;547;p46"/>
            <p:cNvCxnSpPr/>
            <p:nvPr/>
          </p:nvCxnSpPr>
          <p:spPr>
            <a:xfrm rot="5400000">
              <a:off x="-1146550" y="3354025"/>
              <a:ext cx="2668200" cy="182100"/>
            </a:xfrm>
            <a:prstGeom prst="bentConnector3">
              <a:avLst>
                <a:gd name="adj1" fmla="val -401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6"/>
            <p:cNvCxnSpPr/>
            <p:nvPr/>
          </p:nvCxnSpPr>
          <p:spPr>
            <a:xfrm>
              <a:off x="107150" y="4779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549" name="Google Shape;549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828475"/>
            <a:ext cx="9144000" cy="43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/>
          <p:nvPr/>
        </p:nvSpPr>
        <p:spPr>
          <a:xfrm>
            <a:off x="232175" y="4257675"/>
            <a:ext cx="1510800" cy="64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Average"/>
                <a:ea typeface="Average"/>
                <a:cs typeface="Average"/>
                <a:sym typeface="Average"/>
              </a:rPr>
              <a:t>Legend</a:t>
            </a:r>
            <a:endParaRPr sz="1100" b="1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rage"/>
                <a:ea typeface="Average"/>
                <a:cs typeface="Average"/>
                <a:sym typeface="Average"/>
              </a:rPr>
              <a:t>           Manual</a:t>
            </a:r>
            <a:endParaRPr sz="110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rage"/>
                <a:ea typeface="Average"/>
                <a:cs typeface="Average"/>
                <a:sym typeface="Average"/>
              </a:rPr>
              <a:t>           Semi-automatic</a:t>
            </a:r>
            <a:endParaRPr sz="1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55" name="Google Shape;555;p47"/>
          <p:cNvSpPr/>
          <p:nvPr/>
        </p:nvSpPr>
        <p:spPr>
          <a:xfrm>
            <a:off x="371923" y="4529477"/>
            <a:ext cx="218400" cy="99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7"/>
          <p:cNvSpPr/>
          <p:nvPr/>
        </p:nvSpPr>
        <p:spPr>
          <a:xfrm>
            <a:off x="371923" y="4688135"/>
            <a:ext cx="218400" cy="993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7"/>
          <p:cNvSpPr txBox="1"/>
          <p:nvPr/>
        </p:nvSpPr>
        <p:spPr>
          <a:xfrm>
            <a:off x="2062716" y="225025"/>
            <a:ext cx="5009634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latin typeface="Average"/>
                <a:ea typeface="Average"/>
                <a:cs typeface="Average"/>
                <a:sym typeface="Average"/>
              </a:rPr>
              <a:t>METHODOLOGY FOR CREATING I40KG</a:t>
            </a:r>
            <a:r>
              <a:rPr lang="en" sz="1000" b="1" u="sng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sz="1900" b="1" dirty="0"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558" name="Google Shape;558;p47"/>
          <p:cNvGrpSpPr/>
          <p:nvPr/>
        </p:nvGrpSpPr>
        <p:grpSpPr>
          <a:xfrm>
            <a:off x="4286250" y="3638325"/>
            <a:ext cx="1510800" cy="1226400"/>
            <a:chOff x="4286250" y="3638325"/>
            <a:chExt cx="1510800" cy="1226400"/>
          </a:xfrm>
        </p:grpSpPr>
        <p:sp>
          <p:nvSpPr>
            <p:cNvPr id="559" name="Google Shape;559;p47"/>
            <p:cNvSpPr/>
            <p:nvPr/>
          </p:nvSpPr>
          <p:spPr>
            <a:xfrm>
              <a:off x="4286250" y="3638325"/>
              <a:ext cx="1510800" cy="12264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ADDFF5"/>
            </a:solidFill>
            <a:ln w="9525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latin typeface="Average"/>
                  <a:ea typeface="Average"/>
                  <a:cs typeface="Average"/>
                  <a:sym typeface="Average"/>
                </a:rPr>
                <a:t>Generic Ontology? </a:t>
              </a:r>
              <a:endParaRPr sz="1300" b="1">
                <a:latin typeface="Average"/>
                <a:ea typeface="Average"/>
                <a:cs typeface="Average"/>
                <a:sym typeface="Average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latin typeface="Average"/>
                <a:ea typeface="Average"/>
                <a:cs typeface="Average"/>
                <a:sym typeface="Average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latin typeface="Average"/>
                  <a:ea typeface="Average"/>
                  <a:cs typeface="Average"/>
                  <a:sym typeface="Average"/>
                </a:rPr>
                <a:t>STO</a:t>
              </a:r>
              <a:endParaRPr sz="1300" b="1"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560" name="Google Shape;560;p47"/>
            <p:cNvCxnSpPr/>
            <p:nvPr/>
          </p:nvCxnSpPr>
          <p:spPr>
            <a:xfrm>
              <a:off x="4736300" y="4211250"/>
              <a:ext cx="0" cy="20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1" name="Google Shape;561;p47"/>
          <p:cNvGrpSpPr/>
          <p:nvPr/>
        </p:nvGrpSpPr>
        <p:grpSpPr>
          <a:xfrm>
            <a:off x="60625" y="321475"/>
            <a:ext cx="1003500" cy="2250425"/>
            <a:chOff x="60625" y="321475"/>
            <a:chExt cx="1003500" cy="2250425"/>
          </a:xfrm>
        </p:grpSpPr>
        <p:sp>
          <p:nvSpPr>
            <p:cNvPr id="562" name="Google Shape;562;p47"/>
            <p:cNvSpPr/>
            <p:nvPr/>
          </p:nvSpPr>
          <p:spPr>
            <a:xfrm>
              <a:off x="60625" y="1184100"/>
              <a:ext cx="1003500" cy="1387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207475" y="321475"/>
              <a:ext cx="709800" cy="541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Average"/>
                  <a:ea typeface="Average"/>
                  <a:cs typeface="Average"/>
                  <a:sym typeface="Average"/>
                </a:rPr>
                <a:t>INPUT</a:t>
              </a:r>
              <a:endParaRPr sz="800" b="1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507588" y="903238"/>
              <a:ext cx="96600" cy="240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5" name="Google Shape;56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925" y="1203289"/>
              <a:ext cx="955736" cy="13274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6" name="Google Shape;566;p47"/>
          <p:cNvGrpSpPr/>
          <p:nvPr/>
        </p:nvGrpSpPr>
        <p:grpSpPr>
          <a:xfrm>
            <a:off x="8019275" y="1203300"/>
            <a:ext cx="1076400" cy="2451725"/>
            <a:chOff x="8019275" y="1203300"/>
            <a:chExt cx="1076400" cy="2451725"/>
          </a:xfrm>
        </p:grpSpPr>
        <p:sp>
          <p:nvSpPr>
            <p:cNvPr id="567" name="Google Shape;567;p47"/>
            <p:cNvSpPr/>
            <p:nvPr/>
          </p:nvSpPr>
          <p:spPr>
            <a:xfrm>
              <a:off x="8193450" y="3012125"/>
              <a:ext cx="814200" cy="6429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latin typeface="Average"/>
                  <a:ea typeface="Average"/>
                  <a:cs typeface="Average"/>
                  <a:sym typeface="Average"/>
                </a:rPr>
                <a:t>OUTPUT</a:t>
              </a:r>
              <a:endParaRPr sz="700" b="1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8552238" y="2747863"/>
              <a:ext cx="96600" cy="240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9" name="Google Shape;569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9275" y="1203300"/>
              <a:ext cx="1076400" cy="1537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0" name="Google Shape;570;p47"/>
          <p:cNvGrpSpPr/>
          <p:nvPr/>
        </p:nvGrpSpPr>
        <p:grpSpPr>
          <a:xfrm>
            <a:off x="1100050" y="1543200"/>
            <a:ext cx="6883300" cy="1939200"/>
            <a:chOff x="1100050" y="1543200"/>
            <a:chExt cx="6883300" cy="1939200"/>
          </a:xfrm>
        </p:grpSpPr>
        <p:sp>
          <p:nvSpPr>
            <p:cNvPr id="571" name="Google Shape;571;p47"/>
            <p:cNvSpPr/>
            <p:nvPr/>
          </p:nvSpPr>
          <p:spPr>
            <a:xfrm>
              <a:off x="1350175" y="1543200"/>
              <a:ext cx="6418800" cy="707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1412075" y="1703850"/>
              <a:ext cx="814200" cy="4071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Average"/>
                  <a:ea typeface="Average"/>
                  <a:cs typeface="Average"/>
                  <a:sym typeface="Average"/>
                </a:rPr>
                <a:t>Document selection</a:t>
              </a:r>
              <a:endParaRPr sz="800" b="1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2462225" y="1703850"/>
              <a:ext cx="938700" cy="4071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Average"/>
                  <a:ea typeface="Average"/>
                  <a:cs typeface="Average"/>
                  <a:sym typeface="Average"/>
                </a:rPr>
                <a:t>Mapping to standardization frameworks</a:t>
              </a:r>
              <a:endParaRPr sz="800" b="1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3636875" y="1695450"/>
              <a:ext cx="814200" cy="4071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Average"/>
                  <a:ea typeface="Average"/>
                  <a:cs typeface="Average"/>
                  <a:sym typeface="Average"/>
                </a:rPr>
                <a:t>Knowledge Graph Population</a:t>
              </a:r>
              <a:endParaRPr sz="800" b="1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4708525" y="1695450"/>
              <a:ext cx="814200" cy="4071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Average"/>
                  <a:ea typeface="Average"/>
                  <a:cs typeface="Average"/>
                  <a:sym typeface="Average"/>
                </a:rPr>
                <a:t>Knowledge Integration</a:t>
              </a:r>
              <a:endParaRPr sz="800" b="1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5780175" y="1695450"/>
              <a:ext cx="814200" cy="4071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Knowledge Graph Reasoning</a:t>
              </a:r>
              <a:endParaRPr sz="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6851825" y="1714575"/>
              <a:ext cx="814200" cy="4071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verage"/>
                  <a:ea typeface="Average"/>
                  <a:cs typeface="Average"/>
                  <a:sym typeface="Average"/>
                </a:rPr>
                <a:t>Knowledge Graph Interlinking</a:t>
              </a:r>
              <a:endParaRPr sz="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2247900" y="1875225"/>
              <a:ext cx="214200" cy="8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3401050" y="1856100"/>
              <a:ext cx="214200" cy="8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4472700" y="1856100"/>
              <a:ext cx="214200" cy="8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5544350" y="1875225"/>
              <a:ext cx="214200" cy="8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6616000" y="1875225"/>
              <a:ext cx="214200" cy="8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7769150" y="1875225"/>
              <a:ext cx="214200" cy="8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1100050" y="1875225"/>
              <a:ext cx="214200" cy="85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1735925" y="2271725"/>
              <a:ext cx="96600" cy="2406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6" name="Google Shape;586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63563" y="2533750"/>
              <a:ext cx="441325" cy="541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47"/>
            <p:cNvSpPr/>
            <p:nvPr/>
          </p:nvSpPr>
          <p:spPr>
            <a:xfrm>
              <a:off x="1414475" y="3161100"/>
              <a:ext cx="814200" cy="3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Average"/>
                  <a:ea typeface="Average"/>
                  <a:cs typeface="Average"/>
                  <a:sym typeface="Average"/>
                </a:rPr>
                <a:t>I4.0 Standard Documents</a:t>
              </a:r>
              <a:endParaRPr sz="800" b="1"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588" name="Google Shape;58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87263" y="2474387"/>
              <a:ext cx="769350" cy="66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760800" y="2476725"/>
              <a:ext cx="709650" cy="6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46125" y="2470525"/>
              <a:ext cx="769350" cy="66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800225" y="2470525"/>
              <a:ext cx="769350" cy="6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47"/>
            <p:cNvSpPr/>
            <p:nvPr/>
          </p:nvSpPr>
          <p:spPr>
            <a:xfrm>
              <a:off x="5067325" y="2271725"/>
              <a:ext cx="96600" cy="2406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3995675" y="2271725"/>
              <a:ext cx="96600" cy="2406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6138975" y="2271725"/>
              <a:ext cx="96600" cy="2406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7136600" y="2261000"/>
              <a:ext cx="96600" cy="2406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3450150" y="3110050"/>
              <a:ext cx="1174500" cy="3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Average"/>
                  <a:ea typeface="Average"/>
                  <a:cs typeface="Average"/>
                  <a:sym typeface="Average"/>
                </a:rPr>
                <a:t>In-house Vocabularies</a:t>
              </a:r>
              <a:endParaRPr sz="800" b="1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4735175" y="3110050"/>
              <a:ext cx="1786500" cy="3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Average"/>
                  <a:ea typeface="Average"/>
                  <a:cs typeface="Average"/>
                  <a:sym typeface="Average"/>
                </a:rPr>
                <a:t>Linked Open Data Vocabularies</a:t>
              </a:r>
              <a:endParaRPr sz="800" b="1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pic>
        <p:nvPicPr>
          <p:cNvPr id="598" name="Google Shape;598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21988" y="0"/>
            <a:ext cx="1322012" cy="8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latin typeface="Average"/>
                <a:ea typeface="Average"/>
                <a:cs typeface="Average"/>
                <a:sym typeface="Average"/>
              </a:rPr>
              <a:t>THE STANDARDS ONTOLOGY</a:t>
            </a:r>
            <a:r>
              <a:rPr lang="en" sz="1000" b="1" u="sng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sz="1900" b="1" dirty="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04" name="Google Shape;604;p48"/>
          <p:cNvSpPr/>
          <p:nvPr/>
        </p:nvSpPr>
        <p:spPr>
          <a:xfrm>
            <a:off x="707324" y="2450250"/>
            <a:ext cx="1103838" cy="437599"/>
          </a:xfrm>
          <a:prstGeom prst="roundRect">
            <a:avLst>
              <a:gd name="adj" fmla="val 16667"/>
            </a:avLst>
          </a:prstGeom>
          <a:solidFill>
            <a:srgbClr val="96D7F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Average"/>
                <a:ea typeface="Average"/>
                <a:cs typeface="Average"/>
                <a:sym typeface="Average"/>
              </a:rPr>
              <a:t>sto:Standard</a:t>
            </a:r>
            <a:endParaRPr sz="11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05" name="Google Shape;605;p48"/>
          <p:cNvSpPr/>
          <p:nvPr/>
        </p:nvSpPr>
        <p:spPr>
          <a:xfrm>
            <a:off x="3357225" y="2450250"/>
            <a:ext cx="1865801" cy="437599"/>
          </a:xfrm>
          <a:prstGeom prst="roundRect">
            <a:avLst>
              <a:gd name="adj" fmla="val 16667"/>
            </a:avLst>
          </a:prstGeom>
          <a:solidFill>
            <a:srgbClr val="96D7F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sto:StandardClassification</a:t>
            </a:r>
            <a:endParaRPr sz="11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06" name="Google Shape;606;p48"/>
          <p:cNvSpPr/>
          <p:nvPr/>
        </p:nvSpPr>
        <p:spPr>
          <a:xfrm>
            <a:off x="6815900" y="2450250"/>
            <a:ext cx="2089956" cy="437599"/>
          </a:xfrm>
          <a:prstGeom prst="roundRect">
            <a:avLst>
              <a:gd name="adj" fmla="val 16667"/>
            </a:avLst>
          </a:prstGeom>
          <a:solidFill>
            <a:srgbClr val="96D7F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Average"/>
                <a:ea typeface="Average"/>
                <a:cs typeface="Average"/>
                <a:sym typeface="Average"/>
              </a:rPr>
              <a:t>sto:StandardizationFramework</a:t>
            </a:r>
            <a:endParaRPr sz="1100" b="1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07" name="Google Shape;6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600" y="2525900"/>
            <a:ext cx="1575734" cy="3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550" y="2887850"/>
            <a:ext cx="7447275" cy="74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48"/>
          <p:cNvGrpSpPr/>
          <p:nvPr/>
        </p:nvGrpSpPr>
        <p:grpSpPr>
          <a:xfrm>
            <a:off x="246450" y="1517200"/>
            <a:ext cx="7597376" cy="1374500"/>
            <a:chOff x="246450" y="1517200"/>
            <a:chExt cx="7597376" cy="1374500"/>
          </a:xfrm>
        </p:grpSpPr>
        <p:pic>
          <p:nvPicPr>
            <p:cNvPr id="610" name="Google Shape;610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6450" y="1517200"/>
              <a:ext cx="7597376" cy="92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6550" y="2446400"/>
              <a:ext cx="200822" cy="445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2" name="Google Shape;61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2575" y="2544388"/>
            <a:ext cx="1546075" cy="28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21988" y="0"/>
            <a:ext cx="1322012" cy="8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4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19" name="Google Shape;61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0" name="Google Shape;620;p49"/>
            <p:cNvSpPr txBox="1"/>
            <p:nvPr/>
          </p:nvSpPr>
          <p:spPr>
            <a:xfrm>
              <a:off x="160725" y="160725"/>
              <a:ext cx="176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PTC ThingWorx</a:t>
              </a:r>
              <a:endPara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621" name="Google Shape;621;p49"/>
          <p:cNvGrpSpPr/>
          <p:nvPr/>
        </p:nvGrpSpPr>
        <p:grpSpPr>
          <a:xfrm>
            <a:off x="0" y="0"/>
            <a:ext cx="9144000" cy="5143500"/>
            <a:chOff x="139300" y="139300"/>
            <a:chExt cx="9144000" cy="5143500"/>
          </a:xfrm>
        </p:grpSpPr>
        <p:pic>
          <p:nvPicPr>
            <p:cNvPr id="622" name="Google Shape;62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300" y="13930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49"/>
            <p:cNvSpPr txBox="1"/>
            <p:nvPr/>
          </p:nvSpPr>
          <p:spPr>
            <a:xfrm>
              <a:off x="313125" y="313125"/>
              <a:ext cx="176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PTC ThingWorx</a:t>
              </a:r>
              <a:endPara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624" name="Google Shape;624;p4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25" name="Google Shape;625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p49"/>
            <p:cNvSpPr txBox="1"/>
            <p:nvPr/>
          </p:nvSpPr>
          <p:spPr>
            <a:xfrm>
              <a:off x="176200" y="176200"/>
              <a:ext cx="176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PTC ThingWorx</a:t>
              </a:r>
              <a:endPara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627" name="Google Shape;627;p4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28" name="Google Shape;628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" name="Google Shape;629;p49"/>
            <p:cNvSpPr txBox="1"/>
            <p:nvPr/>
          </p:nvSpPr>
          <p:spPr>
            <a:xfrm>
              <a:off x="182050" y="167875"/>
              <a:ext cx="176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PTC ThingWorx</a:t>
              </a:r>
              <a:endParaRPr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630" name="Google Shape;630;p49"/>
          <p:cNvSpPr txBox="1"/>
          <p:nvPr/>
        </p:nvSpPr>
        <p:spPr>
          <a:xfrm>
            <a:off x="0" y="4875600"/>
            <a:ext cx="603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" sz="900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900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]https://www.ptc.com/en/products/thingworx</a:t>
            </a:r>
            <a:endParaRPr sz="9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7358B1"/>
      </a:dk2>
      <a:lt2>
        <a:srgbClr val="E7E6E6"/>
      </a:lt2>
      <a:accent1>
        <a:srgbClr val="CD3333"/>
      </a:accent1>
      <a:accent2>
        <a:srgbClr val="FE6D4B"/>
      </a:accent2>
      <a:accent3>
        <a:srgbClr val="A5A5A5"/>
      </a:accent3>
      <a:accent4>
        <a:srgbClr val="EEBA4A"/>
      </a:accent4>
      <a:accent5>
        <a:srgbClr val="4ABDEC"/>
      </a:accent5>
      <a:accent6>
        <a:srgbClr val="90C14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444</Words>
  <Application>Microsoft Office PowerPoint</Application>
  <PresentationFormat>On-screen Show (16:9)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Calibri</vt:lpstr>
      <vt:lpstr>Montserrat</vt:lpstr>
      <vt:lpstr>Lato</vt:lpstr>
      <vt:lpstr>Average</vt:lpstr>
      <vt:lpstr>Arial</vt:lpstr>
      <vt:lpstr>EB Garamond Regular</vt:lpstr>
      <vt:lpstr>Times New Roman</vt:lpstr>
      <vt:lpstr>Roboto</vt:lpstr>
      <vt:lpstr>EB Garamond</vt:lpstr>
      <vt:lpstr>Simple Light</vt:lpstr>
      <vt:lpstr>Office Theme</vt:lpstr>
      <vt:lpstr>Focus</vt:lpstr>
      <vt:lpstr>PowerPoint Presentation</vt:lpstr>
      <vt:lpstr>Key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STANDARDS ONTOLOGY[2]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Esha Chaugule</cp:lastModifiedBy>
  <cp:revision>2</cp:revision>
  <dcterms:modified xsi:type="dcterms:W3CDTF">2021-04-03T05:10:32Z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4454947</vt:lpwstr>
  </property>
  <property fmtid="{D5CDD505-2E9C-101B-9397-08002B2CF9AE}" name="NXPowerLiteSettings" pid="3">
    <vt:lpwstr>C7000400038000</vt:lpwstr>
  </property>
  <property fmtid="{D5CDD505-2E9C-101B-9397-08002B2CF9AE}" name="NXPowerLiteVersion" pid="4">
    <vt:lpwstr>S9.0.3</vt:lpwstr>
  </property>
</Properties>
</file>